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37"/>
  </p:notesMasterIdLst>
  <p:handoutMasterIdLst>
    <p:handoutMasterId r:id="rId38"/>
  </p:handoutMasterIdLst>
  <p:sldIdLst>
    <p:sldId id="256" r:id="rId2"/>
    <p:sldId id="260" r:id="rId3"/>
    <p:sldId id="274" r:id="rId4"/>
    <p:sldId id="264" r:id="rId5"/>
    <p:sldId id="281" r:id="rId6"/>
    <p:sldId id="275" r:id="rId7"/>
    <p:sldId id="276" r:id="rId8"/>
    <p:sldId id="278" r:id="rId9"/>
    <p:sldId id="277" r:id="rId10"/>
    <p:sldId id="284" r:id="rId11"/>
    <p:sldId id="280" r:id="rId12"/>
    <p:sldId id="273" r:id="rId13"/>
    <p:sldId id="286" r:id="rId14"/>
    <p:sldId id="287" r:id="rId15"/>
    <p:sldId id="298" r:id="rId16"/>
    <p:sldId id="290" r:id="rId17"/>
    <p:sldId id="291" r:id="rId18"/>
    <p:sldId id="293" r:id="rId19"/>
    <p:sldId id="288" r:id="rId20"/>
    <p:sldId id="289" r:id="rId21"/>
    <p:sldId id="294" r:id="rId22"/>
    <p:sldId id="295" r:id="rId23"/>
    <p:sldId id="292" r:id="rId24"/>
    <p:sldId id="296" r:id="rId25"/>
    <p:sldId id="297" r:id="rId26"/>
    <p:sldId id="299" r:id="rId27"/>
    <p:sldId id="300" r:id="rId28"/>
    <p:sldId id="301" r:id="rId29"/>
    <p:sldId id="302" r:id="rId30"/>
    <p:sldId id="303" r:id="rId31"/>
    <p:sldId id="304" r:id="rId32"/>
    <p:sldId id="306" r:id="rId33"/>
    <p:sldId id="307" r:id="rId34"/>
    <p:sldId id="308" r:id="rId35"/>
    <p:sldId id="309" r:id="rId36"/>
  </p:sldIdLst>
  <p:sldSz cx="9144000" cy="6858000" type="screen4x3"/>
  <p:notesSz cx="6858000" cy="9144000"/>
  <p:defaultTextStyle>
    <a:defPPr>
      <a:defRPr lang="ko-KR"/>
    </a:defPPr>
    <a:lvl1pPr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0033"/>
    <a:srgbClr val="CCFF99"/>
    <a:srgbClr val="99CC00"/>
    <a:srgbClr val="959200"/>
    <a:srgbClr val="CCFFFF"/>
    <a:srgbClr val="009900"/>
    <a:srgbClr val="4C564C"/>
    <a:srgbClr val="B1AE6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A64F350-6D2C-4B2B-8BA1-A2F50E01BCFE}" v="206" dt="2019-11-28T17:46:51.16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686" autoAdjust="0"/>
    <p:restoredTop sz="94660"/>
  </p:normalViewPr>
  <p:slideViewPr>
    <p:cSldViewPr>
      <p:cViewPr varScale="1">
        <p:scale>
          <a:sx n="169" d="100"/>
          <a:sy n="169" d="100"/>
        </p:scale>
        <p:origin x="1752" y="10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>
            <a:extLst>
              <a:ext uri="{FF2B5EF4-FFF2-40B4-BE49-F238E27FC236}">
                <a16:creationId xmlns:a16="http://schemas.microsoft.com/office/drawing/2014/main" id="{72661240-CB0A-492B-8E6C-7AB244BCFD92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latinLnBrk="1" hangingPunct="1">
              <a:defRPr sz="12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0243" name="Rectangle 3">
            <a:extLst>
              <a:ext uri="{FF2B5EF4-FFF2-40B4-BE49-F238E27FC236}">
                <a16:creationId xmlns:a16="http://schemas.microsoft.com/office/drawing/2014/main" id="{D6FAE301-06C1-4F04-BCF9-71963C0CE03D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latinLnBrk="1" hangingPunct="1">
              <a:defRPr sz="12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0244" name="Rectangle 4">
            <a:extLst>
              <a:ext uri="{FF2B5EF4-FFF2-40B4-BE49-F238E27FC236}">
                <a16:creationId xmlns:a16="http://schemas.microsoft.com/office/drawing/2014/main" id="{1FF9883C-8461-40D2-B8FC-52644ACFC928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latinLnBrk="1" hangingPunct="1">
              <a:defRPr sz="12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0245" name="Rectangle 5">
            <a:extLst>
              <a:ext uri="{FF2B5EF4-FFF2-40B4-BE49-F238E27FC236}">
                <a16:creationId xmlns:a16="http://schemas.microsoft.com/office/drawing/2014/main" id="{93B9C75C-25F0-4407-8E54-CA7C62462CE5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latinLnBrk="1" hangingPunct="1">
              <a:defRPr sz="1200"/>
            </a:lvl1pPr>
          </a:lstStyle>
          <a:p>
            <a:pPr>
              <a:defRPr/>
            </a:pPr>
            <a:fld id="{F8DCE8F7-5ECF-4D6F-80A4-40DA74DE01E8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>
            <a:extLst>
              <a:ext uri="{FF2B5EF4-FFF2-40B4-BE49-F238E27FC236}">
                <a16:creationId xmlns:a16="http://schemas.microsoft.com/office/drawing/2014/main" id="{5397FCDD-8064-449E-9235-289CB6CDC0A1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latinLnBrk="1" hangingPunct="1">
              <a:defRPr sz="12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195" name="Rectangle 3">
            <a:extLst>
              <a:ext uri="{FF2B5EF4-FFF2-40B4-BE49-F238E27FC236}">
                <a16:creationId xmlns:a16="http://schemas.microsoft.com/office/drawing/2014/main" id="{6DBA8C73-92C4-45F5-91DB-E59D0B03383A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latinLnBrk="1" hangingPunct="1">
              <a:defRPr sz="12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124" name="Rectangle 4">
            <a:extLst>
              <a:ext uri="{FF2B5EF4-FFF2-40B4-BE49-F238E27FC236}">
                <a16:creationId xmlns:a16="http://schemas.microsoft.com/office/drawing/2014/main" id="{A033AE49-AEFE-4D3B-8B2D-47F8786AC9F8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8197" name="Rectangle 5">
            <a:extLst>
              <a:ext uri="{FF2B5EF4-FFF2-40B4-BE49-F238E27FC236}">
                <a16:creationId xmlns:a16="http://schemas.microsoft.com/office/drawing/2014/main" id="{AB3C8C6A-AC13-4C1E-B39F-2C1E4B01FF6E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8198" name="Rectangle 6">
            <a:extLst>
              <a:ext uri="{FF2B5EF4-FFF2-40B4-BE49-F238E27FC236}">
                <a16:creationId xmlns:a16="http://schemas.microsoft.com/office/drawing/2014/main" id="{5A01C20B-3BC7-48D5-BA5F-D342D2EEEE54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latinLnBrk="1" hangingPunct="1">
              <a:defRPr sz="12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199" name="Rectangle 7">
            <a:extLst>
              <a:ext uri="{FF2B5EF4-FFF2-40B4-BE49-F238E27FC236}">
                <a16:creationId xmlns:a16="http://schemas.microsoft.com/office/drawing/2014/main" id="{18D1F66C-86C2-4D7C-ACD0-3424B325756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latinLnBrk="1" hangingPunct="1">
              <a:defRPr sz="1200"/>
            </a:lvl1pPr>
          </a:lstStyle>
          <a:p>
            <a:pPr>
              <a:defRPr/>
            </a:pPr>
            <a:fld id="{2B586E06-E65F-45C9-9B57-8B66A0D58B05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876DADA8-A1B0-4F11-9C16-DDBECB87189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D2F9C33C-B71F-40E2-B64D-ACE8210A7B9D}" type="slidenum">
              <a:rPr lang="en-US" altLang="ko-KR" smtClean="0"/>
              <a:pPr>
                <a:spcBef>
                  <a:spcPct val="0"/>
                </a:spcBef>
              </a:pPr>
              <a:t>1</a:t>
            </a:fld>
            <a:endParaRPr lang="en-US" altLang="ko-KR"/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8D2DBD33-E5DC-48F5-BE99-8DBC0E8A2D8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CF1BFC30-305E-44A3-B9ED-6614D66CDC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ko-KR" altLang="ko-K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40" descr="image_03">
            <a:extLst>
              <a:ext uri="{FF2B5EF4-FFF2-40B4-BE49-F238E27FC236}">
                <a16:creationId xmlns:a16="http://schemas.microsoft.com/office/drawing/2014/main" id="{A79B7CA6-4FC9-44C9-8A25-D5B05AD290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5722938" y="2166938"/>
            <a:ext cx="1454150" cy="145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342" descr="image_05">
            <a:extLst>
              <a:ext uri="{FF2B5EF4-FFF2-40B4-BE49-F238E27FC236}">
                <a16:creationId xmlns:a16="http://schemas.microsoft.com/office/drawing/2014/main" id="{FEF949C4-88F8-47BB-BAD6-051006C464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4238625" y="2166938"/>
            <a:ext cx="1460500" cy="146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43" descr="image_06">
            <a:extLst>
              <a:ext uri="{FF2B5EF4-FFF2-40B4-BE49-F238E27FC236}">
                <a16:creationId xmlns:a16="http://schemas.microsoft.com/office/drawing/2014/main" id="{3642E785-34A6-473C-93BF-E10BD0B5DC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7194550" y="2166938"/>
            <a:ext cx="1463675" cy="1463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44" descr="image_07">
            <a:extLst>
              <a:ext uri="{FF2B5EF4-FFF2-40B4-BE49-F238E27FC236}">
                <a16:creationId xmlns:a16="http://schemas.microsoft.com/office/drawing/2014/main" id="{411DE406-0D4A-4DC0-AA13-C491ED25C2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2752725" y="2166938"/>
            <a:ext cx="1460500" cy="146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332">
            <a:extLst>
              <a:ext uri="{FF2B5EF4-FFF2-40B4-BE49-F238E27FC236}">
                <a16:creationId xmlns:a16="http://schemas.microsoft.com/office/drawing/2014/main" id="{148DC995-882D-43E5-919D-FD51C523229A}"/>
              </a:ext>
            </a:extLst>
          </p:cNvPr>
          <p:cNvSpPr>
            <a:spLocks noChangeArrowheads="1"/>
          </p:cNvSpPr>
          <p:nvPr/>
        </p:nvSpPr>
        <p:spPr bwMode="gray">
          <a:xfrm>
            <a:off x="4240213" y="2163763"/>
            <a:ext cx="1460500" cy="14620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defRPr/>
            </a:pPr>
            <a:endParaRPr kumimoji="0" lang="ko-KR" altLang="en-US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9" name="Rectangle 333">
            <a:extLst>
              <a:ext uri="{FF2B5EF4-FFF2-40B4-BE49-F238E27FC236}">
                <a16:creationId xmlns:a16="http://schemas.microsoft.com/office/drawing/2014/main" id="{7603FA67-BF25-4B89-9D1D-8FAF12C52E59}"/>
              </a:ext>
            </a:extLst>
          </p:cNvPr>
          <p:cNvSpPr>
            <a:spLocks noChangeArrowheads="1"/>
          </p:cNvSpPr>
          <p:nvPr/>
        </p:nvSpPr>
        <p:spPr bwMode="gray">
          <a:xfrm>
            <a:off x="7200900" y="2162175"/>
            <a:ext cx="1454150" cy="147002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defRPr/>
            </a:pPr>
            <a:endParaRPr kumimoji="0" lang="ko-KR" altLang="en-US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grpSp>
        <p:nvGrpSpPr>
          <p:cNvPr id="10" name="Group 338">
            <a:extLst>
              <a:ext uri="{FF2B5EF4-FFF2-40B4-BE49-F238E27FC236}">
                <a16:creationId xmlns:a16="http://schemas.microsoft.com/office/drawing/2014/main" id="{A4AEC41A-BCFB-491C-B605-CB9879691318}"/>
              </a:ext>
            </a:extLst>
          </p:cNvPr>
          <p:cNvGrpSpPr>
            <a:grpSpLocks/>
          </p:cNvGrpSpPr>
          <p:nvPr/>
        </p:nvGrpSpPr>
        <p:grpSpPr bwMode="auto">
          <a:xfrm>
            <a:off x="914400" y="0"/>
            <a:ext cx="685800" cy="685800"/>
            <a:chOff x="576" y="0"/>
            <a:chExt cx="454" cy="475"/>
          </a:xfrm>
        </p:grpSpPr>
        <p:sp>
          <p:nvSpPr>
            <p:cNvPr id="11" name="Rectangle 335">
              <a:extLst>
                <a:ext uri="{FF2B5EF4-FFF2-40B4-BE49-F238E27FC236}">
                  <a16:creationId xmlns:a16="http://schemas.microsoft.com/office/drawing/2014/main" id="{3FC1E355-1647-42A6-9E55-BE1EB4AB6B96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76" y="0"/>
              <a:ext cx="229" cy="22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>
                <a:defRPr/>
              </a:pPr>
              <a:endParaRPr kumimoji="0" lang="ko-KR" altLang="en-US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2" name="Rectangle 336">
              <a:extLst>
                <a:ext uri="{FF2B5EF4-FFF2-40B4-BE49-F238E27FC236}">
                  <a16:creationId xmlns:a16="http://schemas.microsoft.com/office/drawing/2014/main" id="{1181C102-418E-4D52-ACFF-5194036B432C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795" y="222"/>
              <a:ext cx="235" cy="25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>
                <a:defRPr/>
              </a:pPr>
              <a:endParaRPr kumimoji="0" lang="ko-KR" altLang="en-US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13" name="Group 372">
            <a:extLst>
              <a:ext uri="{FF2B5EF4-FFF2-40B4-BE49-F238E27FC236}">
                <a16:creationId xmlns:a16="http://schemas.microsoft.com/office/drawing/2014/main" id="{12303B7D-A97B-4061-9307-9EE42F9B1A17}"/>
              </a:ext>
            </a:extLst>
          </p:cNvPr>
          <p:cNvGrpSpPr>
            <a:grpSpLocks/>
          </p:cNvGrpSpPr>
          <p:nvPr/>
        </p:nvGrpSpPr>
        <p:grpSpPr bwMode="auto">
          <a:xfrm>
            <a:off x="409575" y="3576638"/>
            <a:ext cx="8258175" cy="119062"/>
            <a:chOff x="288" y="1248"/>
            <a:chExt cx="5229" cy="96"/>
          </a:xfrm>
        </p:grpSpPr>
        <p:grpSp>
          <p:nvGrpSpPr>
            <p:cNvPr id="14" name="Group 368">
              <a:extLst>
                <a:ext uri="{FF2B5EF4-FFF2-40B4-BE49-F238E27FC236}">
                  <a16:creationId xmlns:a16="http://schemas.microsoft.com/office/drawing/2014/main" id="{43255D82-B3EF-4916-AEDD-7901EDA73CDA}"/>
                </a:ext>
              </a:extLst>
            </p:cNvPr>
            <p:cNvGrpSpPr>
              <a:grpSpLocks/>
            </p:cNvGrpSpPr>
            <p:nvPr userDrawn="1"/>
          </p:nvGrpSpPr>
          <p:grpSpPr bwMode="auto">
            <a:xfrm>
              <a:off x="288" y="1248"/>
              <a:ext cx="5228" cy="96"/>
              <a:chOff x="192" y="498"/>
              <a:chExt cx="5376" cy="78"/>
            </a:xfrm>
          </p:grpSpPr>
          <p:sp>
            <p:nvSpPr>
              <p:cNvPr id="16" name="Rectangle 369">
                <a:extLst>
                  <a:ext uri="{FF2B5EF4-FFF2-40B4-BE49-F238E27FC236}">
                    <a16:creationId xmlns:a16="http://schemas.microsoft.com/office/drawing/2014/main" id="{C44E4287-183F-4134-8148-1F0C4C3B112D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192" y="498"/>
                <a:ext cx="1488" cy="78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txBody>
              <a:bodyPr wrap="none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eaLnBrk="1" hangingPunct="1">
                  <a:defRPr/>
                </a:pPr>
                <a:endParaRPr kumimoji="0" lang="ko-KR" altLang="en-US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7" name="Line 370">
                <a:extLst>
                  <a:ext uri="{FF2B5EF4-FFF2-40B4-BE49-F238E27FC236}">
                    <a16:creationId xmlns:a16="http://schemas.microsoft.com/office/drawing/2014/main" id="{34AAD873-1D0D-4C91-BC2B-6665AAC3E1F0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192" y="576"/>
                <a:ext cx="5376" cy="0"/>
              </a:xfrm>
              <a:prstGeom prst="line">
                <a:avLst/>
              </a:prstGeom>
              <a:noFill/>
              <a:ln w="19050">
                <a:solidFill>
                  <a:schemeClr val="tx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</p:grpSp>
        <p:pic>
          <p:nvPicPr>
            <p:cNvPr id="15" name="Picture 371" descr="Untitled-4 copy">
              <a:extLst>
                <a:ext uri="{FF2B5EF4-FFF2-40B4-BE49-F238E27FC236}">
                  <a16:creationId xmlns:a16="http://schemas.microsoft.com/office/drawing/2014/main" id="{8C32E505-B772-4854-9F5E-4F40D823FE87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gray">
            <a:xfrm>
              <a:off x="346" y="1254"/>
              <a:ext cx="71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8" name="Picture 379" descr="image_05">
            <a:extLst>
              <a:ext uri="{FF2B5EF4-FFF2-40B4-BE49-F238E27FC236}">
                <a16:creationId xmlns:a16="http://schemas.microsoft.com/office/drawing/2014/main" id="{EA210430-56B1-4DB8-978F-3DE4AA09CC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7197725" y="687388"/>
            <a:ext cx="1460500" cy="146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Rectangle 380">
            <a:extLst>
              <a:ext uri="{FF2B5EF4-FFF2-40B4-BE49-F238E27FC236}">
                <a16:creationId xmlns:a16="http://schemas.microsoft.com/office/drawing/2014/main" id="{86A0EC3F-41DA-48C5-831A-118446D261A9}"/>
              </a:ext>
            </a:extLst>
          </p:cNvPr>
          <p:cNvSpPr>
            <a:spLocks noChangeArrowheads="1"/>
          </p:cNvSpPr>
          <p:nvPr/>
        </p:nvSpPr>
        <p:spPr bwMode="gray">
          <a:xfrm>
            <a:off x="5715000" y="685800"/>
            <a:ext cx="1460500" cy="1462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defRPr/>
            </a:pPr>
            <a:endParaRPr kumimoji="0" lang="ko-KR" altLang="en-US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42950" y="3848100"/>
            <a:ext cx="8001000" cy="533400"/>
          </a:xfrm>
          <a:prstGeom prst="rect">
            <a:avLst/>
          </a:prstGeom>
        </p:spPr>
        <p:txBody>
          <a:bodyPr/>
          <a:lstStyle>
            <a:lvl1pPr algn="r">
              <a:defRPr sz="4000" b="0">
                <a:latin typeface="HY견고딕" pitchFamily="18" charset="-127"/>
                <a:ea typeface="HY견고딕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altLang="ko-KR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762000" y="4648200"/>
            <a:ext cx="7950200" cy="1600200"/>
          </a:xfrm>
          <a:prstGeom prst="rect">
            <a:avLst/>
          </a:prstGeom>
        </p:spPr>
        <p:txBody>
          <a:bodyPr/>
          <a:lstStyle>
            <a:lvl1pPr marL="182563" indent="-182563" algn="r">
              <a:buClr>
                <a:schemeClr val="accent6">
                  <a:lumMod val="50000"/>
                </a:schemeClr>
              </a:buClr>
              <a:buFont typeface="Wingdings" pitchFamily="2" charset="2"/>
              <a:buChar char="§"/>
              <a:defRPr sz="2000" b="1">
                <a:solidFill>
                  <a:schemeClr val="accent1"/>
                </a:solidFill>
                <a:latin typeface="HY울릉도M" pitchFamily="18" charset="-127"/>
                <a:ea typeface="HY울릉도M" pitchFamily="18" charset="-127"/>
              </a:defRPr>
            </a:lvl1pPr>
          </a:lstStyle>
          <a:p>
            <a:r>
              <a:rPr lang="ko-KR" altLang="en-US" dirty="0"/>
              <a:t>마스터 부제목 스타일 편집</a:t>
            </a:r>
            <a:endParaRPr lang="en-US" altLang="ko-KR" dirty="0"/>
          </a:p>
        </p:txBody>
      </p:sp>
      <p:sp>
        <p:nvSpPr>
          <p:cNvPr id="20" name="Rectangle 5">
            <a:extLst>
              <a:ext uri="{FF2B5EF4-FFF2-40B4-BE49-F238E27FC236}">
                <a16:creationId xmlns:a16="http://schemas.microsoft.com/office/drawing/2014/main" id="{C461A018-F434-4451-AEE8-37CE99328C47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xfrm>
            <a:off x="6019800" y="6342063"/>
            <a:ext cx="2874963" cy="320675"/>
          </a:xfrm>
        </p:spPr>
        <p:txBody>
          <a:bodyPr/>
          <a:lstStyle>
            <a:lvl1pPr algn="ctr">
              <a:defRPr sz="12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ko-KR" altLang="ko-KR"/>
          </a:p>
        </p:txBody>
      </p:sp>
      <p:sp>
        <p:nvSpPr>
          <p:cNvPr id="21" name="Rectangle 373">
            <a:extLst>
              <a:ext uri="{FF2B5EF4-FFF2-40B4-BE49-F238E27FC236}">
                <a16:creationId xmlns:a16="http://schemas.microsoft.com/office/drawing/2014/main" id="{0B3A44D0-6B38-43D1-87E9-4F76D295A276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xfrm>
            <a:off x="4267200" y="6400800"/>
            <a:ext cx="838200" cy="261938"/>
          </a:xfrm>
        </p:spPr>
        <p:txBody>
          <a:bodyPr/>
          <a:lstStyle>
            <a:lvl1pPr latinLnBrk="1">
              <a:defRPr kumimoji="1"/>
            </a:lvl1pPr>
          </a:lstStyle>
          <a:p>
            <a:pPr>
              <a:defRPr/>
            </a:pPr>
            <a:fld id="{358D82C4-9235-4EDD-B140-676B5BCB8886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22" name="Rectangle 374">
            <a:extLst>
              <a:ext uri="{FF2B5EF4-FFF2-40B4-BE49-F238E27FC236}">
                <a16:creationId xmlns:a16="http://schemas.microsoft.com/office/drawing/2014/main" id="{F3A8B36C-A9F2-48A8-BBF0-F4EB4640FFE4}"/>
              </a:ext>
            </a:extLst>
          </p:cNvPr>
          <p:cNvSpPr>
            <a:spLocks noGrp="1" noChangeArrowheads="1"/>
          </p:cNvSpPr>
          <p:nvPr>
            <p:ph type="dt" sz="half" idx="12"/>
          </p:nvPr>
        </p:nvSpPr>
        <p:spPr>
          <a:xfrm>
            <a:off x="381000" y="6400800"/>
            <a:ext cx="1905000" cy="261938"/>
          </a:xfrm>
        </p:spPr>
        <p:txBody>
          <a:bodyPr/>
          <a:lstStyle>
            <a:lvl1pPr latinLnBrk="1">
              <a:defRPr kumimoji="1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0366685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본문기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10">
            <a:extLst>
              <a:ext uri="{FF2B5EF4-FFF2-40B4-BE49-F238E27FC236}">
                <a16:creationId xmlns:a16="http://schemas.microsoft.com/office/drawing/2014/main" id="{94A6BEC3-DBCC-4C5C-8ADD-36AFAD1201DB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304800" y="984250"/>
            <a:ext cx="8534400" cy="0"/>
          </a:xfrm>
          <a:prstGeom prst="line">
            <a:avLst/>
          </a:prstGeom>
          <a:noFill/>
          <a:ln w="28575">
            <a:solidFill>
              <a:srgbClr val="66003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5" name="직사각형 10">
            <a:extLst>
              <a:ext uri="{FF2B5EF4-FFF2-40B4-BE49-F238E27FC236}">
                <a16:creationId xmlns:a16="http://schemas.microsoft.com/office/drawing/2014/main" id="{23B7FCD8-62CE-4A89-A9CD-8A9C394AB04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2627313" y="6546850"/>
            <a:ext cx="3889375" cy="27622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latinLnBrk="1" hangingPunct="1">
              <a:defRPr/>
            </a:pPr>
            <a:r>
              <a:rPr lang="en-US" altLang="ko-KR" sz="1200">
                <a:solidFill>
                  <a:srgbClr val="A6A6A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TCP/IP </a:t>
            </a:r>
            <a:r>
              <a:rPr lang="ko-KR" altLang="en-US" sz="1200">
                <a:solidFill>
                  <a:srgbClr val="A6A6A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윈도우 소켓 프로그래밍</a:t>
            </a:r>
          </a:p>
        </p:txBody>
      </p:sp>
      <p:sp>
        <p:nvSpPr>
          <p:cNvPr id="6" name="직사각형 11">
            <a:extLst>
              <a:ext uri="{FF2B5EF4-FFF2-40B4-BE49-F238E27FC236}">
                <a16:creationId xmlns:a16="http://schemas.microsoft.com/office/drawing/2014/main" id="{A4DE3DED-F6C6-4C27-8EA0-145128C6550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892925" y="6535738"/>
            <a:ext cx="1939925" cy="274637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r" eaLnBrk="1" latinLnBrk="1" hangingPunct="1">
              <a:defRPr/>
            </a:pPr>
            <a:fld id="{2F2E157D-121D-4C9C-BEB4-12DE338E35BD}" type="slidenum">
              <a:rPr lang="en-US" altLang="ko-KR" sz="1200" smtClean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pPr algn="r" eaLnBrk="1" latinLnBrk="1" hangingPunct="1">
                <a:defRPr/>
              </a:pPr>
              <a:t>‹#›</a:t>
            </a:fld>
            <a:endParaRPr lang="ko-KR" altLang="en-US" sz="2400">
              <a:solidFill>
                <a:srgbClr val="000000"/>
              </a:solidFill>
            </a:endParaRPr>
          </a:p>
        </p:txBody>
      </p:sp>
      <p:sp>
        <p:nvSpPr>
          <p:cNvPr id="2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04800" y="133350"/>
            <a:ext cx="8534400" cy="7747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lvl="0"/>
            <a:r>
              <a:rPr lang="ko-KR" altLang="en-US" noProof="0" dirty="0"/>
              <a:t>마스터 제목 스타일 편집</a:t>
            </a:r>
          </a:p>
        </p:txBody>
      </p:sp>
      <p:sp>
        <p:nvSpPr>
          <p:cNvPr id="32" name="내용 개체 틀 31"/>
          <p:cNvSpPr>
            <a:spLocks noGrp="1"/>
          </p:cNvSpPr>
          <p:nvPr>
            <p:ph sz="quarter" idx="10"/>
          </p:nvPr>
        </p:nvSpPr>
        <p:spPr>
          <a:xfrm>
            <a:off x="304800" y="1116872"/>
            <a:ext cx="8534400" cy="536012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955792FA-1108-4CE7-BB44-C7F6C8EED2FC}"/>
              </a:ext>
            </a:extLst>
          </p:cNvPr>
          <p:cNvSpPr>
            <a:spLocks noGrp="1" noChangeArrowheads="1"/>
          </p:cNvSpPr>
          <p:nvPr>
            <p:ph type="dt" sz="half" idx="11"/>
          </p:nvPr>
        </p:nvSpPr>
        <p:spPr>
          <a:xfrm>
            <a:off x="304800" y="6545263"/>
            <a:ext cx="1905000" cy="250825"/>
          </a:xfrm>
        </p:spPr>
        <p:txBody>
          <a:bodyPr/>
          <a:lstStyle>
            <a:lvl1pPr>
              <a:defRPr sz="1200" i="0">
                <a:solidFill>
                  <a:srgbClr val="FFFFFF">
                    <a:lumMod val="65000"/>
                  </a:srgbClr>
                </a:solidFill>
                <a:latin typeface="HY헤드라인M" pitchFamily="18" charset="-127"/>
                <a:ea typeface="HY헤드라인M" pitchFamily="18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4423275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811944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28087AE6-2496-4749-9734-6717D83E0C3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04800" y="133350"/>
            <a:ext cx="8534400" cy="77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72000" tIns="45720" rIns="72000" bIns="1440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1027" name="Line 10">
            <a:extLst>
              <a:ext uri="{FF2B5EF4-FFF2-40B4-BE49-F238E27FC236}">
                <a16:creationId xmlns:a16="http://schemas.microsoft.com/office/drawing/2014/main" id="{A0B8FFD2-38C7-4532-9257-80A8B63A5A04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304800" y="984250"/>
            <a:ext cx="8534400" cy="0"/>
          </a:xfrm>
          <a:prstGeom prst="line">
            <a:avLst/>
          </a:prstGeom>
          <a:noFill/>
          <a:ln w="28575">
            <a:solidFill>
              <a:srgbClr val="66003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028" name="Rectangle 7">
            <a:extLst>
              <a:ext uri="{FF2B5EF4-FFF2-40B4-BE49-F238E27FC236}">
                <a16:creationId xmlns:a16="http://schemas.microsoft.com/office/drawing/2014/main" id="{8605790B-C9E8-4A60-B6D0-893699D3F7DA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04800" y="6527800"/>
            <a:ext cx="1905000" cy="2508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latinLnBrk="0" hangingPunct="1">
              <a:defRPr kumimoji="0" sz="1200">
                <a:solidFill>
                  <a:srgbClr val="A6A6A6"/>
                </a:solidFill>
                <a:latin typeface="HY헤드라인M" pitchFamily="18" charset="-127"/>
                <a:ea typeface="HY헤드라인M" pitchFamily="18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029" name="Rectangle 9">
            <a:extLst>
              <a:ext uri="{FF2B5EF4-FFF2-40B4-BE49-F238E27FC236}">
                <a16:creationId xmlns:a16="http://schemas.microsoft.com/office/drawing/2014/main" id="{42A623B4-6C69-431D-AD70-7047698BF960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915150" y="6527800"/>
            <a:ext cx="1905000" cy="2508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latinLnBrk="0" hangingPunct="1">
              <a:defRPr kumimoji="0" sz="120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pPr>
              <a:defRPr/>
            </a:pPr>
            <a:fld id="{577956D9-5786-47DD-8CB9-D12CD946F08D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30" name="Rectangle 8">
            <a:extLst>
              <a:ext uri="{FF2B5EF4-FFF2-40B4-BE49-F238E27FC236}">
                <a16:creationId xmlns:a16="http://schemas.microsoft.com/office/drawing/2014/main" id="{7FB6D94F-FA34-482F-BCBE-336A2BB00E33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>
          <a:xfrm>
            <a:off x="2627313" y="6527800"/>
            <a:ext cx="3889375" cy="252413"/>
          </a:xfrm>
          <a:prstGeom prst="rect">
            <a:avLst/>
          </a:prstGeom>
        </p:spPr>
        <p:txBody>
          <a:bodyPr/>
          <a:lstStyle>
            <a:lvl1pPr algn="ctr" eaLnBrk="1" latinLnBrk="1" hangingPunct="1">
              <a:defRPr sz="1200" b="0" i="0">
                <a:solidFill>
                  <a:srgbClr val="FFFFFF">
                    <a:lumMod val="65000"/>
                  </a:srgbClr>
                </a:solidFill>
                <a:latin typeface="HY헤드라인M" pitchFamily="18" charset="-127"/>
                <a:ea typeface="HY헤드라인M" pitchFamily="18" charset="-127"/>
              </a:defRPr>
            </a:lvl1pPr>
          </a:lstStyle>
          <a:p>
            <a:pPr>
              <a:defRPr/>
            </a:pPr>
            <a:r>
              <a:rPr lang="en-US" altLang="ko-KR"/>
              <a:t>TCP/IP </a:t>
            </a:r>
            <a:r>
              <a:rPr lang="ko-KR" altLang="en-US"/>
              <a:t>윈도우 소켓 프로그래밍</a:t>
            </a:r>
            <a:endParaRPr lang="en-US" altLang="ko-KR"/>
          </a:p>
        </p:txBody>
      </p:sp>
      <p:sp>
        <p:nvSpPr>
          <p:cNvPr id="1031" name="텍스트 개체 틀 1">
            <a:extLst>
              <a:ext uri="{FF2B5EF4-FFF2-40B4-BE49-F238E27FC236}">
                <a16:creationId xmlns:a16="http://schemas.microsoft.com/office/drawing/2014/main" id="{F464035C-6902-42FB-B327-9D2A3784ADE3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304800" y="1117600"/>
            <a:ext cx="8534400" cy="535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</p:sldLayoutIdLst>
  <p:hf sldNum="0" hd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HY헤드라인M" pitchFamily="18" charset="-127"/>
          <a:ea typeface="HY헤드라인M" pitchFamily="18" charset="-127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HY헤드라인M" pitchFamily="18" charset="-127"/>
          <a:ea typeface="HY헤드라인M" pitchFamily="18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HY헤드라인M" pitchFamily="18" charset="-127"/>
          <a:ea typeface="HY헤드라인M" pitchFamily="18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HY헤드라인M" pitchFamily="18" charset="-127"/>
          <a:ea typeface="HY헤드라인M" pitchFamily="18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HY헤드라인M" pitchFamily="18" charset="-127"/>
          <a:ea typeface="HY헤드라인M" pitchFamily="18" charset="-127"/>
        </a:defRPr>
      </a:lvl5pPr>
      <a:lvl6pPr marL="457200" algn="l" rtl="0" eaLnBrk="1" fontAlgn="base" latinLnBrk="1" hangingPunct="1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6pPr>
      <a:lvl7pPr marL="914400" algn="l" rtl="0" eaLnBrk="1" fontAlgn="base" latinLnBrk="1" hangingPunct="1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7pPr>
      <a:lvl8pPr marL="1371600" algn="l" rtl="0" eaLnBrk="1" fontAlgn="base" latinLnBrk="1" hangingPunct="1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8pPr>
      <a:lvl9pPr marL="1828800" algn="l" rtl="0" eaLnBrk="1" fontAlgn="base" latinLnBrk="1" hangingPunct="1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9pPr>
    </p:titleStyle>
    <p:bodyStyle>
      <a:lvl1pPr marL="269875" indent="-269875" algn="l" rtl="0" eaLnBrk="0" fontAlgn="base" latinLnBrk="1" hangingPunct="0">
        <a:spcBef>
          <a:spcPct val="20000"/>
        </a:spcBef>
        <a:spcAft>
          <a:spcPct val="0"/>
        </a:spcAft>
        <a:buClr>
          <a:srgbClr val="99CC00"/>
        </a:buClr>
        <a:buSzPct val="70000"/>
        <a:buFont typeface="Wingdings" panose="05000000000000000000" pitchFamily="2" charset="2"/>
        <a:buChar char="n"/>
        <a:defRPr sz="2800" b="1">
          <a:solidFill>
            <a:schemeClr val="tx1"/>
          </a:solidFill>
          <a:latin typeface="HY중고딕" pitchFamily="18" charset="-127"/>
          <a:ea typeface="HY중고딕" pitchFamily="18" charset="-127"/>
          <a:cs typeface="+mn-cs"/>
        </a:defRPr>
      </a:lvl1pPr>
      <a:lvl2pPr marL="627063" indent="-269875" algn="l" rtl="0" eaLnBrk="0" fontAlgn="base" latinLnBrk="1" hangingPunct="0">
        <a:spcBef>
          <a:spcPct val="20000"/>
        </a:spcBef>
        <a:spcAft>
          <a:spcPct val="0"/>
        </a:spcAft>
        <a:buClr>
          <a:srgbClr val="FF3300"/>
        </a:buClr>
        <a:buSzPct val="90000"/>
        <a:buFont typeface="Wingdings 2" panose="05020102010507070707" pitchFamily="18" charset="2"/>
        <a:buChar char=""/>
        <a:tabLst>
          <a:tab pos="627063" algn="l"/>
        </a:tabLst>
        <a:defRPr sz="2400" b="1">
          <a:solidFill>
            <a:schemeClr val="tx1"/>
          </a:solidFill>
          <a:latin typeface="HY중고딕" pitchFamily="18" charset="-127"/>
          <a:ea typeface="HY중고딕" pitchFamily="18" charset="-127"/>
        </a:defRPr>
      </a:lvl2pPr>
      <a:lvl3pPr marL="984250" indent="-269875" algn="l" rtl="0" eaLnBrk="0" fontAlgn="base" latinLnBrk="1" hangingPunct="0">
        <a:spcBef>
          <a:spcPct val="20000"/>
        </a:spcBef>
        <a:spcAft>
          <a:spcPct val="0"/>
        </a:spcAft>
        <a:buChar char="–"/>
        <a:defRPr sz="2200" b="1">
          <a:solidFill>
            <a:schemeClr val="tx1"/>
          </a:solidFill>
          <a:latin typeface="HY중고딕" pitchFamily="18" charset="-127"/>
          <a:ea typeface="HY중고딕" pitchFamily="18" charset="-127"/>
        </a:defRPr>
      </a:lvl3pPr>
      <a:lvl4pPr marL="1254125" indent="-269875" algn="l" rtl="0" eaLnBrk="0" fontAlgn="base" latinLnBrk="1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Ø"/>
        <a:defRPr sz="2000" b="1">
          <a:solidFill>
            <a:schemeClr val="tx1"/>
          </a:solidFill>
          <a:latin typeface="HY중고딕" pitchFamily="18" charset="-127"/>
          <a:ea typeface="HY중고딕" pitchFamily="18" charset="-127"/>
        </a:defRPr>
      </a:lvl4pPr>
      <a:lvl5pPr marL="1436688" indent="-182563" algn="l" rtl="0" eaLnBrk="0" fontAlgn="base" latinLnBrk="1" hangingPunct="0">
        <a:spcBef>
          <a:spcPct val="20000"/>
        </a:spcBef>
        <a:spcAft>
          <a:spcPct val="0"/>
        </a:spcAft>
        <a:buChar char="»"/>
        <a:defRPr sz="1600" b="1">
          <a:solidFill>
            <a:schemeClr val="tx1"/>
          </a:solidFill>
          <a:latin typeface="HY중고딕" pitchFamily="18" charset="-127"/>
          <a:ea typeface="HY중고딕" pitchFamily="18" charset="-127"/>
        </a:defRPr>
      </a:lvl5pPr>
      <a:lvl6pPr marL="25146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9537E5F0-579D-42AF-9862-BDD7B72CB3F8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-914400" y="3848100"/>
            <a:ext cx="9658350" cy="723900"/>
          </a:xfrm>
        </p:spPr>
        <p:txBody>
          <a:bodyPr/>
          <a:lstStyle/>
          <a:p>
            <a:r>
              <a:rPr lang="en-US" altLang="ko-KR" sz="3500"/>
              <a:t>Network Programing Term project</a:t>
            </a:r>
          </a:p>
        </p:txBody>
      </p:sp>
      <p:sp>
        <p:nvSpPr>
          <p:cNvPr id="2" name="부제목 1">
            <a:extLst>
              <a:ext uri="{FF2B5EF4-FFF2-40B4-BE49-F238E27FC236}">
                <a16:creationId xmlns:a16="http://schemas.microsoft.com/office/drawing/2014/main" id="{EB1EA226-D1FD-4E05-8933-4B545F2FB67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>
              <a:defRPr/>
            </a:pPr>
            <a:endParaRPr lang="en-US" altLang="ko-KR" dirty="0"/>
          </a:p>
          <a:p>
            <a:pPr marL="0" indent="0">
              <a:buNone/>
              <a:defRPr/>
            </a:pPr>
            <a:r>
              <a:rPr lang="en-US" altLang="ko-KR" dirty="0">
                <a:solidFill>
                  <a:srgbClr val="660033"/>
                </a:solidFill>
              </a:rPr>
              <a:t>20142209 </a:t>
            </a:r>
            <a:r>
              <a:rPr lang="ko-KR" altLang="en-US" dirty="0">
                <a:solidFill>
                  <a:srgbClr val="660033"/>
                </a:solidFill>
              </a:rPr>
              <a:t>서 현성</a:t>
            </a:r>
          </a:p>
          <a:p>
            <a:pPr marL="0" indent="0">
              <a:buFont typeface="Wingdings" pitchFamily="2" charset="2"/>
              <a:buNone/>
              <a:defRPr/>
            </a:pPr>
            <a:r>
              <a:rPr lang="en-US" altLang="ko-KR" dirty="0">
                <a:solidFill>
                  <a:srgbClr val="660033"/>
                </a:solidFill>
              </a:rPr>
              <a:t>20142210 </a:t>
            </a:r>
            <a:r>
              <a:rPr lang="ko-KR" altLang="en-US" dirty="0">
                <a:solidFill>
                  <a:srgbClr val="660033"/>
                </a:solidFill>
              </a:rPr>
              <a:t>손 동현</a:t>
            </a:r>
            <a:endParaRPr lang="en-US" altLang="ko-KR" dirty="0">
              <a:solidFill>
                <a:srgbClr val="660033"/>
              </a:solidFill>
            </a:endParaRPr>
          </a:p>
          <a:p>
            <a:pPr marL="0" indent="0">
              <a:buFont typeface="Wingdings" pitchFamily="2" charset="2"/>
              <a:buNone/>
              <a:defRPr/>
            </a:pPr>
            <a:r>
              <a:rPr lang="en-US" altLang="ko-KR" dirty="0">
                <a:solidFill>
                  <a:srgbClr val="660033"/>
                </a:solidFill>
              </a:rPr>
              <a:t>20142212 </a:t>
            </a:r>
            <a:r>
              <a:rPr lang="ko-KR" altLang="en-US" dirty="0">
                <a:solidFill>
                  <a:srgbClr val="660033"/>
                </a:solidFill>
              </a:rPr>
              <a:t>손 종익</a:t>
            </a:r>
            <a:endParaRPr lang="en-US" altLang="ko-KR" dirty="0">
              <a:solidFill>
                <a:srgbClr val="660033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:a16="http://schemas.microsoft.com/office/drawing/2014/main" id="{342279E8-4D1C-4895-858E-CDA20C3E096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95275" y="152400"/>
            <a:ext cx="8534400" cy="774700"/>
          </a:xfrm>
        </p:spPr>
        <p:txBody>
          <a:bodyPr/>
          <a:lstStyle/>
          <a:p>
            <a:r>
              <a:rPr lang="en-US" altLang="ko-KR" sz="3600" dirty="0"/>
              <a:t>Server</a:t>
            </a:r>
            <a:endParaRPr lang="en-US" altLang="ko-KR" dirty="0"/>
          </a:p>
        </p:txBody>
      </p:sp>
      <p:sp>
        <p:nvSpPr>
          <p:cNvPr id="11267" name="Rectangle 3">
            <a:extLst>
              <a:ext uri="{FF2B5EF4-FFF2-40B4-BE49-F238E27FC236}">
                <a16:creationId xmlns:a16="http://schemas.microsoft.com/office/drawing/2014/main" id="{8CA933A4-214A-4D08-8A3E-4EA3E556401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58737" y="1050556"/>
            <a:ext cx="8534400" cy="5359400"/>
          </a:xfrm>
        </p:spPr>
        <p:txBody>
          <a:bodyPr/>
          <a:lstStyle/>
          <a:p>
            <a:r>
              <a:rPr lang="ko-KR" altLang="en-US" dirty="0"/>
              <a:t>채팅 타입 지정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8FBAB52-AC8A-4F25-A635-AF1EC0E89A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872" y="1595220"/>
            <a:ext cx="8338130" cy="4858933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271B5B3C-6198-47F9-9C87-EC18BFD2F01A}"/>
              </a:ext>
            </a:extLst>
          </p:cNvPr>
          <p:cNvSpPr/>
          <p:nvPr/>
        </p:nvSpPr>
        <p:spPr>
          <a:xfrm>
            <a:off x="457200" y="1625907"/>
            <a:ext cx="8991600" cy="4770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16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현재 시간 </a:t>
            </a:r>
            <a:endParaRPr lang="ko-KR" altLang="en-US" sz="16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6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if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(!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strcmp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ptr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buf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6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"!time"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)) {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CurrentTime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strcpy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n_msg.buf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current_time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retval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send(ptr2-&gt;sock, 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n_msg.buf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comm_msg.size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0);</a:t>
            </a:r>
          </a:p>
          <a:p>
            <a:r>
              <a:rPr lang="en-US" altLang="ko-KR" sz="16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if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retval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== </a:t>
            </a:r>
            <a:r>
              <a:rPr lang="en-US" altLang="ko-KR" sz="16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SOCKET_ERROR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{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	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err_display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6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"send()"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RemoveSocketInfo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16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continue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}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r>
              <a:rPr lang="en-US" altLang="ko-KR" sz="16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else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strcpy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n_msg.buf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6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</a:t>
            </a:r>
            <a:r>
              <a:rPr lang="ko-KR" altLang="en-US" sz="16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없는 명령</a:t>
            </a:r>
            <a:r>
              <a:rPr lang="en-US" altLang="ko-KR" sz="16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retval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send(ptr2-&gt;sock, 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n_msg.buf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comm_msg.size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0);</a:t>
            </a:r>
          </a:p>
          <a:p>
            <a:r>
              <a:rPr lang="en-US" altLang="ko-KR" sz="16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if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retval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== </a:t>
            </a:r>
            <a:r>
              <a:rPr lang="en-US" altLang="ko-KR" sz="16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SOCKET_ERROR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{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err_display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6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"send()"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RemoveSocketInfo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16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continue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endParaRPr lang="ko-KR" altLang="en-US" sz="16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38B6083-6C83-4CDC-BA29-A15BB2698A96}"/>
              </a:ext>
            </a:extLst>
          </p:cNvPr>
          <p:cNvSpPr/>
          <p:nvPr/>
        </p:nvSpPr>
        <p:spPr>
          <a:xfrm>
            <a:off x="-35748" y="6425340"/>
            <a:ext cx="1558945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altLang="ko-KR" sz="1400" b="1" dirty="0">
                <a:ln/>
                <a:solidFill>
                  <a:schemeClr val="accent4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Made by SJI</a:t>
            </a:r>
            <a:endParaRPr lang="en-US" altLang="ko-KR" sz="1400" b="1" cap="none" spc="0" dirty="0">
              <a:ln/>
              <a:solidFill>
                <a:schemeClr val="accent4"/>
              </a:solidFill>
              <a:effectLst/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974601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:a16="http://schemas.microsoft.com/office/drawing/2014/main" id="{342279E8-4D1C-4895-858E-CDA20C3E096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95275" y="152400"/>
            <a:ext cx="8534400" cy="774700"/>
          </a:xfrm>
        </p:spPr>
        <p:txBody>
          <a:bodyPr/>
          <a:lstStyle/>
          <a:p>
            <a:r>
              <a:rPr lang="en-US" altLang="ko-KR" sz="3600" dirty="0"/>
              <a:t>Server</a:t>
            </a:r>
            <a:endParaRPr lang="en-US" altLang="ko-KR" dirty="0"/>
          </a:p>
        </p:txBody>
      </p:sp>
      <p:sp>
        <p:nvSpPr>
          <p:cNvPr id="11267" name="Rectangle 3">
            <a:extLst>
              <a:ext uri="{FF2B5EF4-FFF2-40B4-BE49-F238E27FC236}">
                <a16:creationId xmlns:a16="http://schemas.microsoft.com/office/drawing/2014/main" id="{8CA933A4-214A-4D08-8A3E-4EA3E556401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58737" y="1050556"/>
            <a:ext cx="8534400" cy="5359400"/>
          </a:xfrm>
        </p:spPr>
        <p:txBody>
          <a:bodyPr/>
          <a:lstStyle/>
          <a:p>
            <a:r>
              <a:rPr lang="ko-KR" altLang="en-US" dirty="0"/>
              <a:t>채팅 타입 지정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8FBAB52-AC8A-4F25-A635-AF1EC0E89A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872" y="1600200"/>
            <a:ext cx="8338130" cy="4858933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9AFD1867-FEB9-4B68-A108-B6C0F19740A7}"/>
              </a:ext>
            </a:extLst>
          </p:cNvPr>
          <p:cNvSpPr/>
          <p:nvPr/>
        </p:nvSpPr>
        <p:spPr>
          <a:xfrm>
            <a:off x="421204" y="1568197"/>
            <a:ext cx="8301592" cy="4770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else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 </a:t>
            </a:r>
            <a:r>
              <a:rPr lang="en-US" altLang="ko-KR" sz="16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16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나머지 타입</a:t>
            </a:r>
            <a:endParaRPr lang="ko-KR" altLang="en-US" sz="16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retval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send(ptr2-&gt;sock, (</a:t>
            </a:r>
            <a:r>
              <a:rPr lang="en-US" altLang="ko-KR" sz="16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char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*)&amp;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comm_msg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600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sizeof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6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COMM_MSG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), 0);</a:t>
            </a:r>
          </a:p>
          <a:p>
            <a:r>
              <a:rPr lang="en-US" altLang="ko-KR" sz="16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if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retval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== </a:t>
            </a:r>
            <a:r>
              <a:rPr lang="en-US" altLang="ko-KR" sz="16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SOCKET_ERROR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{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err_display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6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"send()"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RemoveSocketInfo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16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continue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}</a:t>
            </a:r>
          </a:p>
          <a:p>
            <a:r>
              <a:rPr lang="nn-NO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retval = send(ptr2-&gt;sock, ptr-&gt;username, 15, 0);</a:t>
            </a:r>
          </a:p>
          <a:p>
            <a:r>
              <a:rPr lang="en-US" altLang="ko-KR" sz="16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if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retval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== </a:t>
            </a:r>
            <a:r>
              <a:rPr lang="en-US" altLang="ko-KR" sz="16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SOCKET_ERROR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{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err_display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6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"send()"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RemoveSocketInfo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(j);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--j; </a:t>
            </a:r>
            <a:r>
              <a:rPr lang="en-US" altLang="ko-KR" sz="16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 </a:t>
            </a:r>
            <a:r>
              <a:rPr lang="ko-KR" altLang="en-US" sz="16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루프 인덱스 보정</a:t>
            </a:r>
            <a:endParaRPr lang="ko-KR" altLang="en-US" sz="16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6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continue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}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retval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send(ptr2-&gt;sock, 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ptr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buf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comm_msg.size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0);</a:t>
            </a:r>
          </a:p>
          <a:p>
            <a:r>
              <a:rPr lang="en-US" altLang="ko-KR" sz="16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if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retval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== </a:t>
            </a:r>
            <a:r>
              <a:rPr lang="en-US" altLang="ko-KR" sz="16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SOCKET_ERROR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{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err_display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6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"send()"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RemoveSocketInfo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16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continue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;}</a:t>
            </a:r>
            <a:endParaRPr lang="ko-KR" altLang="en-US" sz="16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F95C264-3DCC-48DA-A242-403103AF7EB9}"/>
              </a:ext>
            </a:extLst>
          </p:cNvPr>
          <p:cNvSpPr/>
          <p:nvPr/>
        </p:nvSpPr>
        <p:spPr>
          <a:xfrm>
            <a:off x="-35748" y="6425340"/>
            <a:ext cx="1558945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altLang="ko-KR" sz="1400" b="1" dirty="0">
                <a:ln/>
                <a:solidFill>
                  <a:schemeClr val="accent4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Made by SJI</a:t>
            </a:r>
            <a:endParaRPr lang="en-US" altLang="ko-KR" sz="1400" b="1" cap="none" spc="0" dirty="0">
              <a:ln/>
              <a:solidFill>
                <a:schemeClr val="accent4"/>
              </a:solidFill>
              <a:effectLst/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859473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:a16="http://schemas.microsoft.com/office/drawing/2014/main" id="{342279E8-4D1C-4895-858E-CDA20C3E096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95275" y="152400"/>
            <a:ext cx="8534400" cy="774700"/>
          </a:xfrm>
        </p:spPr>
        <p:txBody>
          <a:bodyPr/>
          <a:lstStyle/>
          <a:p>
            <a:r>
              <a:rPr lang="en-US" altLang="ko-KR" sz="3600" dirty="0"/>
              <a:t>Server</a:t>
            </a:r>
            <a:endParaRPr lang="en-US" altLang="ko-KR" dirty="0"/>
          </a:p>
        </p:txBody>
      </p:sp>
      <p:sp>
        <p:nvSpPr>
          <p:cNvPr id="11267" name="Rectangle 3">
            <a:extLst>
              <a:ext uri="{FF2B5EF4-FFF2-40B4-BE49-F238E27FC236}">
                <a16:creationId xmlns:a16="http://schemas.microsoft.com/office/drawing/2014/main" id="{8CA933A4-214A-4D08-8A3E-4EA3E556401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58737" y="1050556"/>
            <a:ext cx="8534400" cy="5359400"/>
          </a:xfrm>
        </p:spPr>
        <p:txBody>
          <a:bodyPr/>
          <a:lstStyle/>
          <a:p>
            <a:r>
              <a:rPr lang="ko-KR" altLang="en-US" dirty="0"/>
              <a:t>현재 시간 구하기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8FBAB52-AC8A-4F25-A635-AF1EC0E89A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863" y="1600200"/>
            <a:ext cx="8350778" cy="4858933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9CC69E17-DF18-4B3F-AC49-9EA7C756A48F}"/>
              </a:ext>
            </a:extLst>
          </p:cNvPr>
          <p:cNvSpPr/>
          <p:nvPr/>
        </p:nvSpPr>
        <p:spPr>
          <a:xfrm>
            <a:off x="464288" y="2337639"/>
            <a:ext cx="8184201" cy="323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1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현재시간 구하기</a:t>
            </a:r>
            <a:endParaRPr lang="ko-KR" altLang="en-US" sz="17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void</a:t>
            </a:r>
            <a:r>
              <a:rPr lang="en-US" altLang="ko-KR" sz="1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CurrentTime</a:t>
            </a:r>
            <a:r>
              <a:rPr lang="en-US" altLang="ko-KR" sz="1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 </a:t>
            </a:r>
          </a:p>
          <a:p>
            <a:r>
              <a:rPr lang="en-US" altLang="ko-KR" sz="1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r>
              <a:rPr lang="en-US" altLang="ko-KR" sz="1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int</a:t>
            </a:r>
            <a:r>
              <a:rPr lang="en-US" altLang="ko-KR" sz="1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rc</a:t>
            </a:r>
            <a:r>
              <a:rPr lang="en-US" altLang="ko-KR" sz="1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7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7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time_t</a:t>
            </a:r>
            <a:r>
              <a:rPr lang="en-US" altLang="ko-KR" sz="1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temp;</a:t>
            </a:r>
          </a:p>
          <a:p>
            <a:r>
              <a:rPr lang="en-US" altLang="ko-KR" sz="1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struct</a:t>
            </a:r>
            <a:r>
              <a:rPr lang="en-US" altLang="ko-KR" sz="1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7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tm</a:t>
            </a:r>
            <a:r>
              <a:rPr lang="en-US" altLang="ko-KR" sz="1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*</a:t>
            </a:r>
            <a:r>
              <a:rPr lang="en-US" altLang="ko-KR" sz="1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timeptr</a:t>
            </a:r>
            <a:r>
              <a:rPr lang="en-US" altLang="ko-KR" sz="1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endParaRPr lang="ko-KR" altLang="en-US" sz="17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temp = time(</a:t>
            </a:r>
            <a:r>
              <a:rPr lang="en-US" altLang="ko-KR" sz="17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NULL</a:t>
            </a:r>
            <a:r>
              <a:rPr lang="en-US" altLang="ko-KR" sz="1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1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timeptr</a:t>
            </a:r>
            <a:r>
              <a:rPr lang="en-US" altLang="ko-KR" sz="1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1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localtime</a:t>
            </a:r>
            <a:r>
              <a:rPr lang="en-US" altLang="ko-KR" sz="1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(&amp;temp);</a:t>
            </a:r>
          </a:p>
          <a:p>
            <a:r>
              <a:rPr lang="en-US" altLang="ko-KR" sz="1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rc</a:t>
            </a:r>
            <a:r>
              <a:rPr lang="en-US" altLang="ko-KR" sz="1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1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strftime</a:t>
            </a:r>
            <a:r>
              <a:rPr lang="en-US" altLang="ko-KR" sz="1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current_time</a:t>
            </a:r>
            <a:r>
              <a:rPr lang="en-US" altLang="ko-KR" sz="1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700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sizeof</a:t>
            </a:r>
            <a:r>
              <a:rPr lang="en-US" altLang="ko-KR" sz="1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current_time</a:t>
            </a:r>
            <a:r>
              <a:rPr lang="en-US" altLang="ko-KR" sz="1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), </a:t>
            </a:r>
            <a:r>
              <a:rPr lang="en-US" altLang="ko-KR" sz="17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"Today is %b %d %r"</a:t>
            </a:r>
            <a:r>
              <a:rPr lang="en-US" altLang="ko-KR" sz="1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      		</a:t>
            </a:r>
            <a:r>
              <a:rPr lang="en-US" altLang="ko-KR" sz="1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timeptr</a:t>
            </a:r>
            <a:r>
              <a:rPr lang="en-US" altLang="ko-KR" sz="1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1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endParaRPr lang="ko-KR" altLang="en-US" sz="1700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C6CF778D-A98B-4DF3-9768-23687142E57C}"/>
              </a:ext>
            </a:extLst>
          </p:cNvPr>
          <p:cNvGrpSpPr/>
          <p:nvPr/>
        </p:nvGrpSpPr>
        <p:grpSpPr>
          <a:xfrm>
            <a:off x="411136" y="1661164"/>
            <a:ext cx="8237353" cy="4737003"/>
            <a:chOff x="411136" y="1661164"/>
            <a:chExt cx="8237353" cy="4737003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13765863-4F17-41F5-934F-F750FDEC32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1136" y="1661164"/>
              <a:ext cx="8237353" cy="4737003"/>
            </a:xfrm>
            <a:prstGeom prst="rect">
              <a:avLst/>
            </a:prstGeom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36A1202-2BF3-42F7-B1CC-71989813E9D4}"/>
                </a:ext>
              </a:extLst>
            </p:cNvPr>
            <p:cNvSpPr/>
            <p:nvPr/>
          </p:nvSpPr>
          <p:spPr bwMode="auto">
            <a:xfrm>
              <a:off x="533400" y="4103011"/>
              <a:ext cx="2286000" cy="164189"/>
            </a:xfrm>
            <a:prstGeom prst="rect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42A0BA23-8FD0-4D31-8C36-5865E6715FE0}"/>
                </a:ext>
              </a:extLst>
            </p:cNvPr>
            <p:cNvSpPr/>
            <p:nvPr/>
          </p:nvSpPr>
          <p:spPr bwMode="auto">
            <a:xfrm>
              <a:off x="1295400" y="3109948"/>
              <a:ext cx="381000" cy="164189"/>
            </a:xfrm>
            <a:prstGeom prst="rect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AD5149E-0B69-4841-9C20-A71AF4EF9F78}"/>
              </a:ext>
            </a:extLst>
          </p:cNvPr>
          <p:cNvSpPr/>
          <p:nvPr/>
        </p:nvSpPr>
        <p:spPr>
          <a:xfrm>
            <a:off x="-35748" y="6425340"/>
            <a:ext cx="1558945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altLang="ko-KR" sz="1400" b="1" dirty="0">
                <a:ln/>
                <a:solidFill>
                  <a:schemeClr val="accent4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Made by SJI</a:t>
            </a:r>
            <a:endParaRPr lang="en-US" altLang="ko-KR" sz="1400" b="1" cap="none" spc="0" dirty="0">
              <a:ln/>
              <a:solidFill>
                <a:schemeClr val="accent4"/>
              </a:solidFill>
              <a:effectLst/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21332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8CDE57B8-C255-406D-BB8F-324C14DBDB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872" y="1600200"/>
            <a:ext cx="8338130" cy="4858933"/>
          </a:xfrm>
          <a:prstGeom prst="rect">
            <a:avLst/>
          </a:prstGeom>
        </p:spPr>
      </p:pic>
      <p:sp>
        <p:nvSpPr>
          <p:cNvPr id="11266" name="Rectangle 2">
            <a:extLst>
              <a:ext uri="{FF2B5EF4-FFF2-40B4-BE49-F238E27FC236}">
                <a16:creationId xmlns:a16="http://schemas.microsoft.com/office/drawing/2014/main" id="{342279E8-4D1C-4895-858E-CDA20C3E096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95275" y="152400"/>
            <a:ext cx="8534400" cy="774700"/>
          </a:xfrm>
        </p:spPr>
        <p:txBody>
          <a:bodyPr/>
          <a:lstStyle/>
          <a:p>
            <a:r>
              <a:rPr lang="en-US" altLang="ko-KR" sz="3200" dirty="0"/>
              <a:t>Client</a:t>
            </a:r>
            <a:endParaRPr lang="en-US" altLang="ko-KR" dirty="0"/>
          </a:p>
        </p:txBody>
      </p:sp>
      <p:sp>
        <p:nvSpPr>
          <p:cNvPr id="11267" name="Rectangle 3">
            <a:extLst>
              <a:ext uri="{FF2B5EF4-FFF2-40B4-BE49-F238E27FC236}">
                <a16:creationId xmlns:a16="http://schemas.microsoft.com/office/drawing/2014/main" id="{8CA933A4-214A-4D08-8A3E-4EA3E556401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58737" y="1050556"/>
            <a:ext cx="8534400" cy="5359400"/>
          </a:xfrm>
        </p:spPr>
        <p:txBody>
          <a:bodyPr/>
          <a:lstStyle/>
          <a:p>
            <a:r>
              <a:rPr lang="ko-KR" altLang="en-US" dirty="0"/>
              <a:t>컨트롤 핸들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9928C93-A01C-4C5D-97DA-5C281AAF154C}"/>
              </a:ext>
            </a:extLst>
          </p:cNvPr>
          <p:cNvSpPr/>
          <p:nvPr/>
        </p:nvSpPr>
        <p:spPr>
          <a:xfrm>
            <a:off x="463109" y="1752600"/>
            <a:ext cx="8458200" cy="4278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case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6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WM_INITDIALOG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</a:t>
            </a:r>
          </a:p>
          <a:p>
            <a:r>
              <a:rPr lang="en-US" altLang="ko-KR" sz="16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 </a:t>
            </a:r>
            <a:r>
              <a:rPr lang="ko-KR" altLang="en-US" sz="16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컨트롤 핸들 얻기</a:t>
            </a:r>
            <a:endParaRPr lang="ko-KR" altLang="en-US" sz="16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hButtonIsIPv6 = 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GetDlgItem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6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hDlg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6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IDC_ISIPV6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hEditIPaddr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GetDlgItem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6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hDlg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6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IDC_IPADDR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hEditPort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GetDlgItem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6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hDlg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6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IDC_PORT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hButtonConnect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GetDlgItem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6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hDlg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6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IDC_CONNECT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g_hButtonSendMsg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GetDlgItem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6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hDlg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6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IDC_SENDMSG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hUserID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GetDlgItem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6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hDlg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6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IDC_USERNAME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  <a:r>
              <a:rPr lang="en-US" altLang="ko-KR" sz="16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16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유저 </a:t>
            </a:r>
            <a:r>
              <a:rPr lang="en-US" altLang="ko-KR" sz="16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ID </a:t>
            </a:r>
            <a:r>
              <a:rPr lang="ko-KR" altLang="en-US" sz="16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입력</a:t>
            </a:r>
            <a:endParaRPr lang="ko-KR" altLang="en-US" sz="16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hUserList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GetDlgItem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6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hDlg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6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IDC_USERLIST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  <a:r>
              <a:rPr lang="en-US" altLang="ko-KR" sz="16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16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현재 접속 유저 리스트</a:t>
            </a:r>
            <a:endParaRPr lang="ko-KR" altLang="en-US" sz="16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hEditMsg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GetDlgItem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6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hDlg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6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IDC_MSG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g_hEditStatus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GetDlgItem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6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hDlg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6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IDC_STATUS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hShapeCombo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GetDlgItem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6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hDlg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6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IDC_COMBO_SHAPE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  <a:r>
              <a:rPr lang="en-US" altLang="ko-KR" sz="16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endParaRPr lang="en-US" altLang="ko-KR" sz="16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hColorButton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GetDlgItem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6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hDlg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6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IDC_COLORBUTTON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  <a:r>
              <a:rPr lang="en-US" altLang="ko-KR" sz="16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 </a:t>
            </a:r>
            <a:r>
              <a:rPr lang="ko-KR" altLang="en-US" sz="16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색 선택 버튼</a:t>
            </a:r>
            <a:endParaRPr lang="ko-KR" altLang="en-US" sz="16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hLineWidthSlider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GetDlgItem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6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hDlg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6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IDC_LINEWIDTH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  <a:r>
              <a:rPr lang="en-US" altLang="ko-KR" sz="16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 </a:t>
            </a:r>
            <a:r>
              <a:rPr lang="ko-KR" altLang="en-US" sz="16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선 굵기 슬라이더</a:t>
            </a:r>
            <a:endParaRPr lang="ko-KR" altLang="en-US" sz="16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g_hShapeFill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GetDlgItem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6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hDlg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6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IDC_ISFILL_CHECK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   </a:t>
            </a:r>
            <a:r>
              <a:rPr lang="en-US" altLang="ko-KR" sz="16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 </a:t>
            </a:r>
            <a:r>
              <a:rPr lang="ko-KR" altLang="en-US" sz="16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색 채우기 체크 박스</a:t>
            </a:r>
            <a:endParaRPr lang="ko-KR" altLang="en-US" sz="16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hWidth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GetDlgItem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6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hDlg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6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IDC_DISWIDTH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hClear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GetDlgItem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6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hDlg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6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IDC_CLEAR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  <a:endParaRPr lang="ko-KR" altLang="en-US" sz="16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B435AA2-37AD-4E8F-AE57-E81126EE6CA0}"/>
              </a:ext>
            </a:extLst>
          </p:cNvPr>
          <p:cNvSpPr/>
          <p:nvPr/>
        </p:nvSpPr>
        <p:spPr>
          <a:xfrm>
            <a:off x="-35748" y="6425340"/>
            <a:ext cx="1558945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altLang="ko-KR" sz="1400" b="1" dirty="0">
                <a:ln/>
                <a:solidFill>
                  <a:schemeClr val="accent4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Made by SJI</a:t>
            </a:r>
            <a:endParaRPr lang="en-US" altLang="ko-KR" sz="1400" b="1" cap="none" spc="0" dirty="0">
              <a:ln/>
              <a:solidFill>
                <a:schemeClr val="accent4"/>
              </a:solidFill>
              <a:effectLst/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326991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8CDE57B8-C255-406D-BB8F-324C14DBDB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872" y="1600200"/>
            <a:ext cx="8338130" cy="4858933"/>
          </a:xfrm>
          <a:prstGeom prst="rect">
            <a:avLst/>
          </a:prstGeom>
        </p:spPr>
      </p:pic>
      <p:sp>
        <p:nvSpPr>
          <p:cNvPr id="11266" name="Rectangle 2">
            <a:extLst>
              <a:ext uri="{FF2B5EF4-FFF2-40B4-BE49-F238E27FC236}">
                <a16:creationId xmlns:a16="http://schemas.microsoft.com/office/drawing/2014/main" id="{342279E8-4D1C-4895-858E-CDA20C3E096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95275" y="152400"/>
            <a:ext cx="8534400" cy="774700"/>
          </a:xfrm>
        </p:spPr>
        <p:txBody>
          <a:bodyPr/>
          <a:lstStyle/>
          <a:p>
            <a:r>
              <a:rPr lang="en-US" altLang="ko-KR" sz="3600" dirty="0"/>
              <a:t>Client</a:t>
            </a:r>
            <a:endParaRPr lang="en-US" altLang="ko-KR" dirty="0"/>
          </a:p>
        </p:txBody>
      </p:sp>
      <p:sp>
        <p:nvSpPr>
          <p:cNvPr id="11267" name="Rectangle 3">
            <a:extLst>
              <a:ext uri="{FF2B5EF4-FFF2-40B4-BE49-F238E27FC236}">
                <a16:creationId xmlns:a16="http://schemas.microsoft.com/office/drawing/2014/main" id="{8CA933A4-214A-4D08-8A3E-4EA3E556401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58737" y="1050556"/>
            <a:ext cx="8534400" cy="5359400"/>
          </a:xfrm>
        </p:spPr>
        <p:txBody>
          <a:bodyPr/>
          <a:lstStyle/>
          <a:p>
            <a:r>
              <a:rPr lang="ko-KR" altLang="en-US" dirty="0"/>
              <a:t>컨트롤 핸들 초기화</a:t>
            </a:r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9593741-CE68-4518-ABF8-48EB07EF653B}"/>
              </a:ext>
            </a:extLst>
          </p:cNvPr>
          <p:cNvSpPr/>
          <p:nvPr/>
        </p:nvSpPr>
        <p:spPr>
          <a:xfrm>
            <a:off x="418894" y="1675175"/>
            <a:ext cx="8534400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500" dirty="0" err="1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SendMessage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hEditMsg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5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EM_SETLIMITTEXT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5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MSGSIZE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0);</a:t>
            </a:r>
          </a:p>
          <a:p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EnableWindow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g_hButtonSendMsg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5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FALSE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1500" dirty="0" err="1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SetDlgItemText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5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hDlg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5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IDC_IPADDR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5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SERVERIPV4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1500" dirty="0" err="1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SetDlgItemText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5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hDlg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5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IDC_USERNAME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5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NULL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SetDlgItemInt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5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hDlg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5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IDC_PORT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5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SERVERPORT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5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FALSE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1500" dirty="0" err="1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SendMessage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hLineWidthSlider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5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TBM_SETRANGE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(</a:t>
            </a:r>
            <a:r>
              <a:rPr lang="en-US" altLang="ko-KR" sz="15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WPARAM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)1, (</a:t>
            </a:r>
            <a:r>
              <a:rPr lang="en-US" altLang="ko-KR" sz="15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LPARAM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</a:t>
            </a:r>
            <a:r>
              <a:rPr lang="en-US" altLang="ko-KR" sz="15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MAKELONG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(1, 100));</a:t>
            </a:r>
          </a:p>
          <a:p>
            <a:r>
              <a:rPr lang="en-US" altLang="ko-KR" sz="1500" dirty="0" err="1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SendMessage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hShapeCombo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5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CB_ADDSTRING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0, (</a:t>
            </a:r>
            <a:r>
              <a:rPr lang="en-US" altLang="ko-KR" sz="15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LPARAM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</a:t>
            </a:r>
            <a:r>
              <a:rPr lang="en-US" altLang="ko-KR" sz="15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</a:t>
            </a:r>
            <a:r>
              <a:rPr lang="ko-KR" altLang="en-US" sz="15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펜</a:t>
            </a:r>
            <a:r>
              <a:rPr lang="en-US" altLang="ko-KR" sz="15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1500" dirty="0" err="1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SendMessage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hShapeCombo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5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CB_ADDSTRING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0, (</a:t>
            </a:r>
            <a:r>
              <a:rPr lang="en-US" altLang="ko-KR" sz="15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LPARAM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</a:t>
            </a:r>
            <a:r>
              <a:rPr lang="en-US" altLang="ko-KR" sz="15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</a:t>
            </a:r>
            <a:r>
              <a:rPr lang="ko-KR" altLang="en-US" sz="15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삼각형</a:t>
            </a:r>
            <a:r>
              <a:rPr lang="en-US" altLang="ko-KR" sz="15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1500" dirty="0" err="1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SendMessage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hShapeCombo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5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CB_ADDSTRING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0, (</a:t>
            </a:r>
            <a:r>
              <a:rPr lang="en-US" altLang="ko-KR" sz="15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LPARAM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</a:t>
            </a:r>
            <a:r>
              <a:rPr lang="en-US" altLang="ko-KR" sz="15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</a:t>
            </a:r>
            <a:r>
              <a:rPr lang="ko-KR" altLang="en-US" sz="15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사각형</a:t>
            </a:r>
            <a:r>
              <a:rPr lang="en-US" altLang="ko-KR" sz="15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1500" dirty="0" err="1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SendMessage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hShapeCombo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5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CB_ADDSTRING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0, (</a:t>
            </a:r>
            <a:r>
              <a:rPr lang="en-US" altLang="ko-KR" sz="15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LPARAM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</a:t>
            </a:r>
            <a:r>
              <a:rPr lang="en-US" altLang="ko-KR" sz="15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</a:t>
            </a:r>
            <a:r>
              <a:rPr lang="ko-KR" altLang="en-US" sz="15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원형</a:t>
            </a:r>
            <a:r>
              <a:rPr lang="en-US" altLang="ko-KR" sz="15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1500" dirty="0" err="1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SendMessage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hShapeCombo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5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CB_ADDSTRING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0, (</a:t>
            </a:r>
            <a:r>
              <a:rPr lang="en-US" altLang="ko-KR" sz="15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LPARAM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</a:t>
            </a:r>
            <a:r>
              <a:rPr lang="en-US" altLang="ko-KR" sz="15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</a:t>
            </a:r>
            <a:r>
              <a:rPr lang="ko-KR" altLang="en-US" sz="15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직선</a:t>
            </a:r>
            <a:r>
              <a:rPr lang="en-US" altLang="ko-KR" sz="15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1500" dirty="0" err="1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SendMessage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hShapeCombo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5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CB_ADDSTRING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0, (</a:t>
            </a:r>
            <a:r>
              <a:rPr lang="en-US" altLang="ko-KR" sz="15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LPARAM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</a:t>
            </a:r>
            <a:r>
              <a:rPr lang="en-US" altLang="ko-KR" sz="15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</a:t>
            </a:r>
            <a:r>
              <a:rPr lang="ko-KR" altLang="en-US" sz="15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직각 삼각형</a:t>
            </a:r>
            <a:r>
              <a:rPr lang="en-US" altLang="ko-KR" sz="15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1500" dirty="0" err="1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SendMessage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hShapeCombo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5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CB_ADDSTRING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0, (</a:t>
            </a:r>
            <a:r>
              <a:rPr lang="en-US" altLang="ko-KR" sz="15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LPARAM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</a:t>
            </a:r>
            <a:r>
              <a:rPr lang="en-US" altLang="ko-KR" sz="15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</a:t>
            </a:r>
            <a:r>
              <a:rPr lang="ko-KR" altLang="en-US" sz="15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마름모</a:t>
            </a:r>
            <a:r>
              <a:rPr lang="en-US" altLang="ko-KR" sz="15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1500" dirty="0" err="1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SendMessage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hShapeCombo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5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CB_ADDSTRING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0, (</a:t>
            </a:r>
            <a:r>
              <a:rPr lang="en-US" altLang="ko-KR" sz="15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LPARAM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</a:t>
            </a:r>
            <a:r>
              <a:rPr lang="en-US" altLang="ko-KR" sz="15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</a:t>
            </a:r>
            <a:r>
              <a:rPr lang="ko-KR" altLang="en-US" sz="15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육각형</a:t>
            </a:r>
            <a:r>
              <a:rPr lang="en-US" altLang="ko-KR" sz="15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1500" dirty="0" err="1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SendMessage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hShapeCombo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5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CB_ADDSTRING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0, (</a:t>
            </a:r>
            <a:r>
              <a:rPr lang="en-US" altLang="ko-KR" sz="15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LPARAM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</a:t>
            </a:r>
            <a:r>
              <a:rPr lang="en-US" altLang="ko-KR" sz="15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</a:t>
            </a:r>
            <a:r>
              <a:rPr lang="ko-KR" altLang="en-US" sz="15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별</a:t>
            </a:r>
            <a:r>
              <a:rPr lang="en-US" altLang="ko-KR" sz="15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1500" dirty="0" err="1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SendMessage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hShapeCombo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5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CB_ADDSTRING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0, (</a:t>
            </a:r>
            <a:r>
              <a:rPr lang="en-US" altLang="ko-KR" sz="15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LPARAM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</a:t>
            </a:r>
            <a:r>
              <a:rPr lang="en-US" altLang="ko-KR" sz="15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</a:t>
            </a:r>
            <a:r>
              <a:rPr lang="ko-KR" altLang="en-US" sz="15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지우개</a:t>
            </a:r>
            <a:r>
              <a:rPr lang="en-US" altLang="ko-KR" sz="15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1500" dirty="0" err="1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SendMessage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hShapeCombo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5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CB_SETCURSEL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0, (</a:t>
            </a:r>
            <a:r>
              <a:rPr lang="en-US" altLang="ko-KR" sz="15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LPARAM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</a:t>
            </a:r>
            <a:r>
              <a:rPr lang="en-US" altLang="ko-KR" sz="15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</a:t>
            </a:r>
            <a:r>
              <a:rPr lang="ko-KR" altLang="en-US" sz="15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펜</a:t>
            </a:r>
            <a:r>
              <a:rPr lang="en-US" altLang="ko-KR" sz="15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SetDlgItemInt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5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hDlg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5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IDC_DISWIDTH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3, </a:t>
            </a:r>
            <a:r>
              <a:rPr lang="en-US" altLang="ko-KR" sz="15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FALSE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EnableWindow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g_hClear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5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TRUE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EnableWindow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g_RColor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5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TRUE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  <a:endParaRPr lang="ko-KR" altLang="en-US" sz="15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18C20D9-4A3B-4DBD-934C-6E44E79F0ACB}"/>
              </a:ext>
            </a:extLst>
          </p:cNvPr>
          <p:cNvSpPr/>
          <p:nvPr/>
        </p:nvSpPr>
        <p:spPr>
          <a:xfrm>
            <a:off x="-35748" y="6425340"/>
            <a:ext cx="1558945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altLang="ko-KR" sz="1400" b="1" dirty="0">
                <a:ln/>
                <a:solidFill>
                  <a:schemeClr val="accent4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Made by SJI</a:t>
            </a:r>
            <a:endParaRPr lang="en-US" altLang="ko-KR" sz="1400" b="1" cap="none" spc="0" dirty="0">
              <a:ln/>
              <a:solidFill>
                <a:schemeClr val="accent4"/>
              </a:solidFill>
              <a:effectLst/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683404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8CDE57B8-C255-406D-BB8F-324C14DBDB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872" y="1600200"/>
            <a:ext cx="8338130" cy="4858933"/>
          </a:xfrm>
          <a:prstGeom prst="rect">
            <a:avLst/>
          </a:prstGeom>
        </p:spPr>
      </p:pic>
      <p:sp>
        <p:nvSpPr>
          <p:cNvPr id="11266" name="Rectangle 2">
            <a:extLst>
              <a:ext uri="{FF2B5EF4-FFF2-40B4-BE49-F238E27FC236}">
                <a16:creationId xmlns:a16="http://schemas.microsoft.com/office/drawing/2014/main" id="{342279E8-4D1C-4895-858E-CDA20C3E096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95275" y="152400"/>
            <a:ext cx="8534400" cy="774700"/>
          </a:xfrm>
        </p:spPr>
        <p:txBody>
          <a:bodyPr/>
          <a:lstStyle/>
          <a:p>
            <a:r>
              <a:rPr lang="en-US" altLang="ko-KR" sz="3600" dirty="0"/>
              <a:t>Client</a:t>
            </a:r>
            <a:endParaRPr lang="en-US" altLang="ko-KR" dirty="0"/>
          </a:p>
        </p:txBody>
      </p:sp>
      <p:sp>
        <p:nvSpPr>
          <p:cNvPr id="11267" name="Rectangle 3">
            <a:extLst>
              <a:ext uri="{FF2B5EF4-FFF2-40B4-BE49-F238E27FC236}">
                <a16:creationId xmlns:a16="http://schemas.microsoft.com/office/drawing/2014/main" id="{8CA933A4-214A-4D08-8A3E-4EA3E556401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58737" y="1050556"/>
            <a:ext cx="8534400" cy="5359400"/>
          </a:xfrm>
        </p:spPr>
        <p:txBody>
          <a:bodyPr/>
          <a:lstStyle/>
          <a:p>
            <a:r>
              <a:rPr lang="ko-KR" altLang="en-US" dirty="0"/>
              <a:t>선 굵기 조절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2297182-AE54-4D72-93DB-098974D5856F}"/>
              </a:ext>
            </a:extLst>
          </p:cNvPr>
          <p:cNvSpPr/>
          <p:nvPr/>
        </p:nvSpPr>
        <p:spPr>
          <a:xfrm>
            <a:off x="448998" y="3429000"/>
            <a:ext cx="84582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case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6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WM_HSCROLL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</a:t>
            </a:r>
          </a:p>
          <a:p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g_drawmsg.lineWidth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1600" dirty="0" err="1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SendDlgItemMessage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6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hDlg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6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IDC_LINEWIDTH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6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TBM_GETPOS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0, 0);</a:t>
            </a:r>
          </a:p>
          <a:p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SetDlgItemInt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6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hDlg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6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IDC_DISWIDTH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g_drawmsg.lineWidth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6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FALSE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16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return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0;</a:t>
            </a:r>
            <a:endParaRPr lang="ko-KR" altLang="en-US" sz="1600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0CAA9E62-D499-4BA4-973B-B66973186FD5}"/>
              </a:ext>
            </a:extLst>
          </p:cNvPr>
          <p:cNvGrpSpPr/>
          <p:nvPr/>
        </p:nvGrpSpPr>
        <p:grpSpPr>
          <a:xfrm>
            <a:off x="448057" y="1676031"/>
            <a:ext cx="8162543" cy="4733925"/>
            <a:chOff x="448057" y="1676031"/>
            <a:chExt cx="8162543" cy="4733925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ADBBBC3F-CE32-4F53-B5BF-27002C08589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8057" y="1676031"/>
              <a:ext cx="8162543" cy="4733925"/>
            </a:xfrm>
            <a:prstGeom prst="rect">
              <a:avLst/>
            </a:prstGeom>
          </p:spPr>
        </p:pic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D9493AA0-202E-44B8-937F-D790D8D65A2A}"/>
                </a:ext>
              </a:extLst>
            </p:cNvPr>
            <p:cNvSpPr/>
            <p:nvPr/>
          </p:nvSpPr>
          <p:spPr bwMode="auto">
            <a:xfrm>
              <a:off x="6400800" y="2057400"/>
              <a:ext cx="2093148" cy="278459"/>
            </a:xfrm>
            <a:prstGeom prst="rect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577267B8-444F-4547-90F8-8C05B24D1403}"/>
              </a:ext>
            </a:extLst>
          </p:cNvPr>
          <p:cNvSpPr/>
          <p:nvPr/>
        </p:nvSpPr>
        <p:spPr>
          <a:xfrm>
            <a:off x="-35748" y="6425340"/>
            <a:ext cx="1558945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altLang="ko-KR" sz="1400" b="1" dirty="0">
                <a:ln/>
                <a:solidFill>
                  <a:schemeClr val="accent4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Made by SJI</a:t>
            </a:r>
            <a:endParaRPr lang="en-US" altLang="ko-KR" sz="1400" b="1" cap="none" spc="0" dirty="0">
              <a:ln/>
              <a:solidFill>
                <a:schemeClr val="accent4"/>
              </a:solidFill>
              <a:effectLst/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9045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8CDE57B8-C255-406D-BB8F-324C14DBDB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872" y="1600200"/>
            <a:ext cx="8338130" cy="4858933"/>
          </a:xfrm>
          <a:prstGeom prst="rect">
            <a:avLst/>
          </a:prstGeom>
        </p:spPr>
      </p:pic>
      <p:sp>
        <p:nvSpPr>
          <p:cNvPr id="11266" name="Rectangle 2">
            <a:extLst>
              <a:ext uri="{FF2B5EF4-FFF2-40B4-BE49-F238E27FC236}">
                <a16:creationId xmlns:a16="http://schemas.microsoft.com/office/drawing/2014/main" id="{342279E8-4D1C-4895-858E-CDA20C3E096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95275" y="152400"/>
            <a:ext cx="8534400" cy="774700"/>
          </a:xfrm>
        </p:spPr>
        <p:txBody>
          <a:bodyPr/>
          <a:lstStyle/>
          <a:p>
            <a:r>
              <a:rPr lang="en-US" altLang="ko-KR" sz="3600" dirty="0"/>
              <a:t>Client</a:t>
            </a:r>
            <a:endParaRPr lang="en-US" altLang="ko-KR" dirty="0"/>
          </a:p>
        </p:txBody>
      </p:sp>
      <p:sp>
        <p:nvSpPr>
          <p:cNvPr id="11267" name="Rectangle 3">
            <a:extLst>
              <a:ext uri="{FF2B5EF4-FFF2-40B4-BE49-F238E27FC236}">
                <a16:creationId xmlns:a16="http://schemas.microsoft.com/office/drawing/2014/main" id="{8CA933A4-214A-4D08-8A3E-4EA3E556401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58737" y="1050556"/>
            <a:ext cx="8534400" cy="5359400"/>
          </a:xfrm>
        </p:spPr>
        <p:txBody>
          <a:bodyPr/>
          <a:lstStyle/>
          <a:p>
            <a:r>
              <a:rPr lang="ko-KR" altLang="en-US" dirty="0"/>
              <a:t>콤보 박스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9481099-DCAE-4C8A-AAB7-AD9198C19A31}"/>
              </a:ext>
            </a:extLst>
          </p:cNvPr>
          <p:cNvSpPr/>
          <p:nvPr/>
        </p:nvSpPr>
        <p:spPr>
          <a:xfrm>
            <a:off x="533400" y="1569156"/>
            <a:ext cx="6409002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case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4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IDC_COMBO_SHAPE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</a:t>
            </a:r>
            <a:r>
              <a:rPr lang="en-US" altLang="ko-KR" sz="14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 </a:t>
            </a:r>
            <a:r>
              <a:rPr lang="ko-KR" altLang="en-US" sz="14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모양 </a:t>
            </a:r>
            <a:r>
              <a:rPr lang="en-US" altLang="ko-KR" sz="1400" dirty="0" err="1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combobox</a:t>
            </a:r>
            <a:r>
              <a:rPr lang="en-US" altLang="ko-KR" sz="14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ko-KR" altLang="en-US" sz="14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선택할 때 </a:t>
            </a:r>
            <a:endParaRPr lang="ko-KR" altLang="en-US" sz="14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4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switch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1400" dirty="0" err="1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ComboBox_GetCurSel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hShapeCombo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)){</a:t>
            </a:r>
          </a:p>
          <a:p>
            <a:r>
              <a:rPr lang="en-US" altLang="ko-KR" sz="14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case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0:</a:t>
            </a:r>
          </a:p>
          <a:p>
            <a:r>
              <a:rPr lang="en-US" altLang="ko-KR" sz="14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g_drawmsg.type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14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DRAWLINE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4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EnableWindow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g_hShapeFill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4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TRUE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14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break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4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case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1:</a:t>
            </a:r>
          </a:p>
          <a:p>
            <a:r>
              <a:rPr lang="en-US" altLang="ko-KR" sz="14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g_drawmsg.type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14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DRAWTRI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</a:t>
            </a:r>
          </a:p>
          <a:p>
            <a:r>
              <a:rPr lang="en-US" altLang="ko-KR" sz="14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EnableWindow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g_hShapeFill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4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TRUE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14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break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4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case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2:</a:t>
            </a:r>
          </a:p>
          <a:p>
            <a:r>
              <a:rPr lang="en-US" altLang="ko-KR" sz="14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g_drawmsg.type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14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DRAWRECT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</a:t>
            </a:r>
          </a:p>
          <a:p>
            <a:r>
              <a:rPr lang="en-US" altLang="ko-KR" sz="14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EnableWindow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g_hShapeFill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4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TRUE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14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break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4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case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3:</a:t>
            </a:r>
          </a:p>
          <a:p>
            <a:r>
              <a:rPr lang="en-US" altLang="ko-KR" sz="14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g_drawmsg.type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14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DRAWELLIPSE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</a:t>
            </a:r>
          </a:p>
          <a:p>
            <a:r>
              <a:rPr lang="en-US" altLang="ko-KR" sz="14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EnableWindow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g_hShapeFill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4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TRUE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14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break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4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case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4:</a:t>
            </a:r>
          </a:p>
          <a:p>
            <a:r>
              <a:rPr lang="en-US" altLang="ko-KR" sz="14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g_drawmsg.type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14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DRAWSTRICTLINE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4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EnableWindow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g_hShapeFill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4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TRUE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14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break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  <a:endParaRPr lang="ko-KR" altLang="en-US" sz="14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85A0AFF-1879-40A7-B380-2F584B71D6BF}"/>
              </a:ext>
            </a:extLst>
          </p:cNvPr>
          <p:cNvSpPr/>
          <p:nvPr/>
        </p:nvSpPr>
        <p:spPr>
          <a:xfrm>
            <a:off x="-35748" y="6425340"/>
            <a:ext cx="1558945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altLang="ko-KR" sz="1400" b="1" dirty="0">
                <a:ln/>
                <a:solidFill>
                  <a:schemeClr val="accent4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Made by SJI</a:t>
            </a:r>
            <a:endParaRPr lang="en-US" altLang="ko-KR" sz="1400" b="1" cap="none" spc="0" dirty="0">
              <a:ln/>
              <a:solidFill>
                <a:schemeClr val="accent4"/>
              </a:solidFill>
              <a:effectLst/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105823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8CDE57B8-C255-406D-BB8F-324C14DBDB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872" y="1600200"/>
            <a:ext cx="8338130" cy="4858933"/>
          </a:xfrm>
          <a:prstGeom prst="rect">
            <a:avLst/>
          </a:prstGeom>
        </p:spPr>
      </p:pic>
      <p:sp>
        <p:nvSpPr>
          <p:cNvPr id="11266" name="Rectangle 2">
            <a:extLst>
              <a:ext uri="{FF2B5EF4-FFF2-40B4-BE49-F238E27FC236}">
                <a16:creationId xmlns:a16="http://schemas.microsoft.com/office/drawing/2014/main" id="{342279E8-4D1C-4895-858E-CDA20C3E096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95275" y="152400"/>
            <a:ext cx="8534400" cy="774700"/>
          </a:xfrm>
        </p:spPr>
        <p:txBody>
          <a:bodyPr/>
          <a:lstStyle/>
          <a:p>
            <a:r>
              <a:rPr lang="en-US" altLang="ko-KR" sz="3600" dirty="0"/>
              <a:t>Client</a:t>
            </a:r>
            <a:endParaRPr lang="en-US" altLang="ko-KR" dirty="0"/>
          </a:p>
        </p:txBody>
      </p:sp>
      <p:sp>
        <p:nvSpPr>
          <p:cNvPr id="11267" name="Rectangle 3">
            <a:extLst>
              <a:ext uri="{FF2B5EF4-FFF2-40B4-BE49-F238E27FC236}">
                <a16:creationId xmlns:a16="http://schemas.microsoft.com/office/drawing/2014/main" id="{8CA933A4-214A-4D08-8A3E-4EA3E556401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58737" y="1050556"/>
            <a:ext cx="8534400" cy="5359400"/>
          </a:xfrm>
        </p:spPr>
        <p:txBody>
          <a:bodyPr/>
          <a:lstStyle/>
          <a:p>
            <a:r>
              <a:rPr lang="ko-KR" altLang="en-US" dirty="0"/>
              <a:t>콤보 박스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377B34B-DFDA-4FE1-8259-2B4C1F3D4420}"/>
              </a:ext>
            </a:extLst>
          </p:cNvPr>
          <p:cNvSpPr/>
          <p:nvPr/>
        </p:nvSpPr>
        <p:spPr>
          <a:xfrm>
            <a:off x="533400" y="2286000"/>
            <a:ext cx="6477000" cy="35548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case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5:</a:t>
            </a:r>
          </a:p>
          <a:p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g_drawmsg.type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15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DRAWRIGHTTRI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500" dirty="0" err="1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SendMessage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g_hShapeFill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5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BM_SETCHECK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5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BST_UNCHECKED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0);</a:t>
            </a:r>
          </a:p>
          <a:p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EnableWindow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g_hShapeFill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5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FALSE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break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case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6:</a:t>
            </a:r>
          </a:p>
          <a:p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g_drawmsg.type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15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DRAWRHOMBUS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</a:t>
            </a:r>
          </a:p>
          <a:p>
            <a:r>
              <a:rPr lang="en-US" altLang="ko-KR" sz="1500" dirty="0" err="1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SendMessage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g_hShapeFill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5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BM_SETCHECK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5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BST_UNCHECKED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0);</a:t>
            </a:r>
          </a:p>
          <a:p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EnableWindow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g_hShapeFill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5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FALSE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break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case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7:</a:t>
            </a:r>
          </a:p>
          <a:p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g_drawmsg.type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15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DRAWHEXAGON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500" dirty="0" err="1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SendMessage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g_hShapeFill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5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BM_SETCHECK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5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BST_UNCHECKED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0);</a:t>
            </a:r>
          </a:p>
          <a:p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EnableWindow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g_hShapeFill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5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FALSE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break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  <a:endParaRPr lang="ko-KR" altLang="en-US" sz="15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5A59A8D-7491-4A55-8F7D-0CAAC06AAD1F}"/>
              </a:ext>
            </a:extLst>
          </p:cNvPr>
          <p:cNvSpPr/>
          <p:nvPr/>
        </p:nvSpPr>
        <p:spPr>
          <a:xfrm>
            <a:off x="-35748" y="6425340"/>
            <a:ext cx="1558945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altLang="ko-KR" sz="1400" b="1" dirty="0">
                <a:ln/>
                <a:solidFill>
                  <a:schemeClr val="accent4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Made by SJI</a:t>
            </a:r>
            <a:endParaRPr lang="en-US" altLang="ko-KR" sz="1400" b="1" cap="none" spc="0" dirty="0">
              <a:ln/>
              <a:solidFill>
                <a:schemeClr val="accent4"/>
              </a:solidFill>
              <a:effectLst/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80388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8CDE57B8-C255-406D-BB8F-324C14DBDB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872" y="1600200"/>
            <a:ext cx="8338130" cy="4858933"/>
          </a:xfrm>
          <a:prstGeom prst="rect">
            <a:avLst/>
          </a:prstGeom>
        </p:spPr>
      </p:pic>
      <p:sp>
        <p:nvSpPr>
          <p:cNvPr id="11266" name="Rectangle 2">
            <a:extLst>
              <a:ext uri="{FF2B5EF4-FFF2-40B4-BE49-F238E27FC236}">
                <a16:creationId xmlns:a16="http://schemas.microsoft.com/office/drawing/2014/main" id="{342279E8-4D1C-4895-858E-CDA20C3E096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95275" y="152400"/>
            <a:ext cx="8534400" cy="774700"/>
          </a:xfrm>
        </p:spPr>
        <p:txBody>
          <a:bodyPr/>
          <a:lstStyle/>
          <a:p>
            <a:r>
              <a:rPr lang="en-US" altLang="ko-KR" sz="3600" dirty="0"/>
              <a:t>Client</a:t>
            </a:r>
            <a:endParaRPr lang="en-US" altLang="ko-KR" dirty="0"/>
          </a:p>
        </p:txBody>
      </p:sp>
      <p:sp>
        <p:nvSpPr>
          <p:cNvPr id="11267" name="Rectangle 3">
            <a:extLst>
              <a:ext uri="{FF2B5EF4-FFF2-40B4-BE49-F238E27FC236}">
                <a16:creationId xmlns:a16="http://schemas.microsoft.com/office/drawing/2014/main" id="{8CA933A4-214A-4D08-8A3E-4EA3E556401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58737" y="1050556"/>
            <a:ext cx="8534400" cy="5359400"/>
          </a:xfrm>
        </p:spPr>
        <p:txBody>
          <a:bodyPr/>
          <a:lstStyle/>
          <a:p>
            <a:r>
              <a:rPr lang="ko-KR" altLang="en-US" dirty="0"/>
              <a:t>콤보 박스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BF13141-C6FF-4EB6-BE1A-F092FDB0E671}"/>
              </a:ext>
            </a:extLst>
          </p:cNvPr>
          <p:cNvSpPr/>
          <p:nvPr/>
        </p:nvSpPr>
        <p:spPr>
          <a:xfrm>
            <a:off x="533400" y="2286000"/>
            <a:ext cx="6019800" cy="30931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case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8:</a:t>
            </a:r>
          </a:p>
          <a:p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g_drawmsg.type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15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DRAWSTAR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500" dirty="0" err="1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SendMessage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g_hShapeFill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5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BM_SETCHECK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5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BST_UNCHECKED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0);</a:t>
            </a:r>
          </a:p>
          <a:p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EnableWindow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g_hShapeFill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5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FALSE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break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case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9:</a:t>
            </a:r>
          </a:p>
          <a:p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g_drawmsg.type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15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DRAWERASER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</a:t>
            </a:r>
          </a:p>
          <a:p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EnableWindow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g_hShapeFill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5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TRUE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break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default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</a:t>
            </a:r>
          </a:p>
          <a:p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g_drawmsg.type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15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DRAWLINE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break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endParaRPr lang="ko-KR" altLang="en-US" sz="1500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3071DC52-C2FF-471A-ACAA-C75ADCB67E74}"/>
              </a:ext>
            </a:extLst>
          </p:cNvPr>
          <p:cNvGrpSpPr/>
          <p:nvPr/>
        </p:nvGrpSpPr>
        <p:grpSpPr>
          <a:xfrm>
            <a:off x="448998" y="1676400"/>
            <a:ext cx="8085402" cy="4648200"/>
            <a:chOff x="448998" y="1676400"/>
            <a:chExt cx="8085402" cy="4648200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84322628-3763-467D-A60B-021BA88BAB6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8998" y="1676400"/>
              <a:ext cx="8085402" cy="4648200"/>
            </a:xfrm>
            <a:prstGeom prst="rect">
              <a:avLst/>
            </a:prstGeom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63379BF-3E96-486E-BBC5-26B81045E977}"/>
                </a:ext>
              </a:extLst>
            </p:cNvPr>
            <p:cNvSpPr/>
            <p:nvPr/>
          </p:nvSpPr>
          <p:spPr bwMode="auto">
            <a:xfrm>
              <a:off x="4876801" y="2057400"/>
              <a:ext cx="748830" cy="1524000"/>
            </a:xfrm>
            <a:prstGeom prst="rect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44FFB34F-6D7E-426A-BBF6-EE74618E4FF7}"/>
              </a:ext>
            </a:extLst>
          </p:cNvPr>
          <p:cNvSpPr/>
          <p:nvPr/>
        </p:nvSpPr>
        <p:spPr>
          <a:xfrm>
            <a:off x="-35748" y="6425340"/>
            <a:ext cx="1558945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altLang="ko-KR" sz="1400" b="1" dirty="0">
                <a:ln/>
                <a:solidFill>
                  <a:schemeClr val="accent4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Made by SJI</a:t>
            </a:r>
            <a:endParaRPr lang="en-US" altLang="ko-KR" sz="1400" b="1" cap="none" spc="0" dirty="0">
              <a:ln/>
              <a:solidFill>
                <a:schemeClr val="accent4"/>
              </a:solidFill>
              <a:effectLst/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35080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8CDE57B8-C255-406D-BB8F-324C14DBDB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872" y="1600200"/>
            <a:ext cx="8338130" cy="4858933"/>
          </a:xfrm>
          <a:prstGeom prst="rect">
            <a:avLst/>
          </a:prstGeom>
        </p:spPr>
      </p:pic>
      <p:sp>
        <p:nvSpPr>
          <p:cNvPr id="11266" name="Rectangle 2">
            <a:extLst>
              <a:ext uri="{FF2B5EF4-FFF2-40B4-BE49-F238E27FC236}">
                <a16:creationId xmlns:a16="http://schemas.microsoft.com/office/drawing/2014/main" id="{342279E8-4D1C-4895-858E-CDA20C3E096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95275" y="152400"/>
            <a:ext cx="8534400" cy="774700"/>
          </a:xfrm>
        </p:spPr>
        <p:txBody>
          <a:bodyPr/>
          <a:lstStyle/>
          <a:p>
            <a:r>
              <a:rPr lang="en-US" altLang="ko-KR" sz="3200" dirty="0"/>
              <a:t>Client</a:t>
            </a:r>
            <a:endParaRPr lang="en-US" altLang="ko-KR" dirty="0"/>
          </a:p>
        </p:txBody>
      </p:sp>
      <p:sp>
        <p:nvSpPr>
          <p:cNvPr id="11267" name="Rectangle 3">
            <a:extLst>
              <a:ext uri="{FF2B5EF4-FFF2-40B4-BE49-F238E27FC236}">
                <a16:creationId xmlns:a16="http://schemas.microsoft.com/office/drawing/2014/main" id="{8CA933A4-214A-4D08-8A3E-4EA3E556401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58737" y="1050556"/>
            <a:ext cx="8534400" cy="5359400"/>
          </a:xfrm>
        </p:spPr>
        <p:txBody>
          <a:bodyPr/>
          <a:lstStyle/>
          <a:p>
            <a:r>
              <a:rPr lang="ko-KR" altLang="en-US" dirty="0"/>
              <a:t>유저 리스트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0C27666-1322-4CD8-BC2A-937C238F6D9D}"/>
              </a:ext>
            </a:extLst>
          </p:cNvPr>
          <p:cNvSpPr/>
          <p:nvPr/>
        </p:nvSpPr>
        <p:spPr>
          <a:xfrm>
            <a:off x="609600" y="1905000"/>
            <a:ext cx="7696200" cy="40164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case</a:t>
            </a:r>
            <a:r>
              <a:rPr lang="en-US" altLang="ko-KR" sz="1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7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WM_ADDUSER</a:t>
            </a:r>
            <a:r>
              <a:rPr lang="en-US" altLang="ko-KR" sz="1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</a:t>
            </a:r>
          </a:p>
          <a:p>
            <a:r>
              <a:rPr lang="en-US" altLang="ko-KR" sz="1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r>
              <a:rPr lang="en-US" altLang="ko-KR" sz="17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700" dirty="0" err="1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SendMessage</a:t>
            </a:r>
            <a:r>
              <a:rPr lang="en-US" altLang="ko-KR" sz="1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hUserList</a:t>
            </a:r>
            <a:r>
              <a:rPr lang="en-US" altLang="ko-KR" sz="1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7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LB_ADDSTRING</a:t>
            </a:r>
            <a:r>
              <a:rPr lang="en-US" altLang="ko-KR" sz="1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0, (</a:t>
            </a:r>
            <a:r>
              <a:rPr lang="en-US" altLang="ko-KR" sz="17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LPARAM</a:t>
            </a:r>
            <a:r>
              <a:rPr lang="en-US" altLang="ko-KR" sz="1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</a:t>
            </a:r>
            <a:r>
              <a:rPr lang="en-US" altLang="ko-KR" sz="17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lParam</a:t>
            </a:r>
            <a:r>
              <a:rPr lang="en-US" altLang="ko-KR" sz="1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1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count++;</a:t>
            </a:r>
          </a:p>
          <a:p>
            <a:r>
              <a:rPr lang="en-US" altLang="ko-KR" sz="1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if</a:t>
            </a:r>
            <a:r>
              <a:rPr lang="en-US" altLang="ko-KR" sz="1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(count == </a:t>
            </a:r>
            <a:r>
              <a:rPr lang="en-US" altLang="ko-KR" sz="1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listNum</a:t>
            </a:r>
            <a:r>
              <a:rPr lang="en-US" altLang="ko-KR" sz="1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{</a:t>
            </a:r>
          </a:p>
          <a:p>
            <a:r>
              <a:rPr lang="en-US" altLang="ko-KR" sz="1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USERLIST_FLAG = 0;</a:t>
            </a:r>
          </a:p>
          <a:p>
            <a:r>
              <a:rPr lang="en-US" altLang="ko-KR" sz="1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count = 0;</a:t>
            </a:r>
          </a:p>
          <a:p>
            <a:r>
              <a:rPr lang="en-US" altLang="ko-KR" sz="1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}</a:t>
            </a:r>
          </a:p>
          <a:p>
            <a:r>
              <a:rPr lang="en-US" altLang="ko-KR" sz="1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return</a:t>
            </a:r>
            <a:r>
              <a:rPr lang="en-US" altLang="ko-KR" sz="1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7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TRUE</a:t>
            </a:r>
            <a:r>
              <a:rPr lang="en-US" altLang="ko-KR" sz="1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r>
              <a:rPr lang="en-US" altLang="ko-KR" sz="1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case</a:t>
            </a:r>
            <a:r>
              <a:rPr lang="en-US" altLang="ko-KR" sz="1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7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WM_RESETUSER</a:t>
            </a:r>
            <a:r>
              <a:rPr lang="en-US" altLang="ko-KR" sz="1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</a:t>
            </a:r>
          </a:p>
          <a:p>
            <a:r>
              <a:rPr lang="en-US" altLang="ko-KR" sz="1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r>
              <a:rPr lang="en-US" altLang="ko-KR" sz="17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700" dirty="0" err="1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SendMessage</a:t>
            </a:r>
            <a:r>
              <a:rPr lang="en-US" altLang="ko-KR" sz="1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hUserList</a:t>
            </a:r>
            <a:r>
              <a:rPr lang="en-US" altLang="ko-KR" sz="1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7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LB_RESETCONTENT</a:t>
            </a:r>
            <a:r>
              <a:rPr lang="en-US" altLang="ko-KR" sz="1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0, (</a:t>
            </a:r>
            <a:r>
              <a:rPr lang="en-US" altLang="ko-KR" sz="17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LPARAM</a:t>
            </a:r>
            <a:r>
              <a:rPr lang="en-US" altLang="ko-KR" sz="1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</a:t>
            </a:r>
            <a:r>
              <a:rPr lang="en-US" altLang="ko-KR" sz="17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lParam</a:t>
            </a:r>
            <a:r>
              <a:rPr lang="en-US" altLang="ko-KR" sz="1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1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return</a:t>
            </a:r>
            <a:r>
              <a:rPr lang="en-US" altLang="ko-KR" sz="1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7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TRUE</a:t>
            </a:r>
            <a:r>
              <a:rPr lang="en-US" altLang="ko-KR" sz="1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endParaRPr lang="ko-KR" altLang="en-US" sz="1700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95303F2D-A584-4BD4-872E-755CF45089D4}"/>
              </a:ext>
            </a:extLst>
          </p:cNvPr>
          <p:cNvGrpSpPr/>
          <p:nvPr/>
        </p:nvGrpSpPr>
        <p:grpSpPr>
          <a:xfrm>
            <a:off x="448998" y="1703840"/>
            <a:ext cx="8083997" cy="4651651"/>
            <a:chOff x="448998" y="1703840"/>
            <a:chExt cx="8083997" cy="4651651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70BDE81F-8D39-4829-8698-7B8196C6148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8998" y="1703840"/>
              <a:ext cx="8083997" cy="4651651"/>
            </a:xfrm>
            <a:prstGeom prst="rect">
              <a:avLst/>
            </a:prstGeom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EBE57267-6DF4-4145-9B25-8B3DCEAE0F42}"/>
                </a:ext>
              </a:extLst>
            </p:cNvPr>
            <p:cNvSpPr/>
            <p:nvPr/>
          </p:nvSpPr>
          <p:spPr bwMode="auto">
            <a:xfrm>
              <a:off x="609600" y="2514600"/>
              <a:ext cx="2438400" cy="609600"/>
            </a:xfrm>
            <a:prstGeom prst="rect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B4329E26-4094-4350-BA24-3D71AB3562FC}"/>
              </a:ext>
            </a:extLst>
          </p:cNvPr>
          <p:cNvSpPr/>
          <p:nvPr/>
        </p:nvSpPr>
        <p:spPr>
          <a:xfrm>
            <a:off x="-35748" y="6425340"/>
            <a:ext cx="1558945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altLang="ko-KR" sz="1400" b="1" dirty="0">
                <a:ln/>
                <a:solidFill>
                  <a:schemeClr val="accent4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Made by SJI</a:t>
            </a:r>
            <a:endParaRPr lang="en-US" altLang="ko-KR" sz="1400" b="1" cap="none" spc="0" dirty="0">
              <a:ln/>
              <a:solidFill>
                <a:schemeClr val="accent4"/>
              </a:solidFill>
              <a:effectLst/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63944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>
            <a:extLst>
              <a:ext uri="{FF2B5EF4-FFF2-40B4-BE49-F238E27FC236}">
                <a16:creationId xmlns:a16="http://schemas.microsoft.com/office/drawing/2014/main" id="{449C811B-9B72-4292-A09F-9F9968F9EC5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Agenda</a:t>
            </a:r>
          </a:p>
        </p:txBody>
      </p:sp>
      <p:sp>
        <p:nvSpPr>
          <p:cNvPr id="9219" name="Rectangle 3">
            <a:extLst>
              <a:ext uri="{FF2B5EF4-FFF2-40B4-BE49-F238E27FC236}">
                <a16:creationId xmlns:a16="http://schemas.microsoft.com/office/drawing/2014/main" id="{B837F142-CAA6-4081-B580-EB661D0760E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066800" y="1219200"/>
            <a:ext cx="7696200" cy="5410200"/>
          </a:xfrm>
        </p:spPr>
        <p:txBody>
          <a:bodyPr/>
          <a:lstStyle/>
          <a:p>
            <a:pPr>
              <a:defRPr/>
            </a:pPr>
            <a:endParaRPr lang="en-US" altLang="ko-KR" sz="2500" dirty="0"/>
          </a:p>
          <a:p>
            <a:pPr marL="0" indent="0">
              <a:buNone/>
              <a:defRPr/>
            </a:pPr>
            <a:endParaRPr lang="en-US" altLang="ko-KR" sz="2500" dirty="0"/>
          </a:p>
          <a:p>
            <a:pPr marL="457200" indent="-457200">
              <a:buClr>
                <a:schemeClr val="tx1"/>
              </a:buClr>
              <a:buFont typeface="+mj-lt"/>
              <a:buAutoNum type="arabicPeriod"/>
              <a:defRPr/>
            </a:pPr>
            <a:r>
              <a:rPr lang="en-US" altLang="ko-KR" sz="3200" dirty="0"/>
              <a:t>Server</a:t>
            </a:r>
          </a:p>
          <a:p>
            <a:pPr marL="457200" indent="-457200">
              <a:buClr>
                <a:schemeClr val="tx1"/>
              </a:buClr>
              <a:buFont typeface="+mj-lt"/>
              <a:buAutoNum type="arabicPeriod"/>
              <a:defRPr/>
            </a:pPr>
            <a:endParaRPr lang="en-US" altLang="ko-KR" sz="3200" dirty="0"/>
          </a:p>
          <a:p>
            <a:pPr marL="457200" indent="-457200">
              <a:buClr>
                <a:schemeClr val="tx1"/>
              </a:buClr>
              <a:buFont typeface="+mj-lt"/>
              <a:buAutoNum type="arabicPeriod"/>
              <a:defRPr/>
            </a:pPr>
            <a:r>
              <a:rPr lang="en-US" altLang="ko-KR" sz="3200" dirty="0"/>
              <a:t>Client</a:t>
            </a:r>
          </a:p>
          <a:p>
            <a:pPr marL="457200" indent="-457200">
              <a:buClr>
                <a:schemeClr val="tx1"/>
              </a:buClr>
              <a:buFont typeface="+mj-lt"/>
              <a:buAutoNum type="arabicPeriod"/>
              <a:defRPr/>
            </a:pPr>
            <a:endParaRPr lang="en-US" altLang="ko-KR" sz="3200" dirty="0"/>
          </a:p>
          <a:p>
            <a:pPr marL="457200" indent="-457200">
              <a:buClr>
                <a:schemeClr val="tx1"/>
              </a:buClr>
              <a:buFont typeface="+mj-lt"/>
              <a:buAutoNum type="arabicPeriod"/>
              <a:defRPr/>
            </a:pPr>
            <a:r>
              <a:rPr lang="ko-KR" altLang="en-US" sz="3200" dirty="0"/>
              <a:t>구현 영상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5904C45-FA52-47DF-842D-530173F6D953}"/>
              </a:ext>
            </a:extLst>
          </p:cNvPr>
          <p:cNvSpPr/>
          <p:nvPr/>
        </p:nvSpPr>
        <p:spPr>
          <a:xfrm>
            <a:off x="-35748" y="6425340"/>
            <a:ext cx="1558945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altLang="ko-KR" sz="1400" b="1" dirty="0">
                <a:ln/>
                <a:solidFill>
                  <a:schemeClr val="accent4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Made by SJI</a:t>
            </a:r>
            <a:endParaRPr lang="en-US" altLang="ko-KR" sz="1400" b="1" cap="none" spc="0" dirty="0">
              <a:ln/>
              <a:solidFill>
                <a:schemeClr val="accent4"/>
              </a:solidFill>
              <a:effectLst/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8CDE57B8-C255-406D-BB8F-324C14DBDB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872" y="1600200"/>
            <a:ext cx="8338130" cy="4858933"/>
          </a:xfrm>
          <a:prstGeom prst="rect">
            <a:avLst/>
          </a:prstGeom>
        </p:spPr>
      </p:pic>
      <p:sp>
        <p:nvSpPr>
          <p:cNvPr id="11266" name="Rectangle 2">
            <a:extLst>
              <a:ext uri="{FF2B5EF4-FFF2-40B4-BE49-F238E27FC236}">
                <a16:creationId xmlns:a16="http://schemas.microsoft.com/office/drawing/2014/main" id="{342279E8-4D1C-4895-858E-CDA20C3E096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95275" y="152400"/>
            <a:ext cx="8534400" cy="774700"/>
          </a:xfrm>
        </p:spPr>
        <p:txBody>
          <a:bodyPr/>
          <a:lstStyle/>
          <a:p>
            <a:r>
              <a:rPr lang="en-US" altLang="ko-KR" sz="3600" dirty="0"/>
              <a:t>Client</a:t>
            </a:r>
            <a:endParaRPr lang="en-US" altLang="ko-KR" dirty="0"/>
          </a:p>
        </p:txBody>
      </p:sp>
      <p:sp>
        <p:nvSpPr>
          <p:cNvPr id="11267" name="Rectangle 3">
            <a:extLst>
              <a:ext uri="{FF2B5EF4-FFF2-40B4-BE49-F238E27FC236}">
                <a16:creationId xmlns:a16="http://schemas.microsoft.com/office/drawing/2014/main" id="{8CA933A4-214A-4D08-8A3E-4EA3E556401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58737" y="1050556"/>
            <a:ext cx="8534400" cy="5359400"/>
          </a:xfrm>
        </p:spPr>
        <p:txBody>
          <a:bodyPr/>
          <a:lstStyle/>
          <a:p>
            <a:r>
              <a:rPr lang="ko-KR" altLang="en-US" dirty="0"/>
              <a:t>화면 지우기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2D16D4C-32FB-435C-ABD0-DFD179CCB6F6}"/>
              </a:ext>
            </a:extLst>
          </p:cNvPr>
          <p:cNvSpPr/>
          <p:nvPr/>
        </p:nvSpPr>
        <p:spPr>
          <a:xfrm>
            <a:off x="465402" y="3048000"/>
            <a:ext cx="8145198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case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4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IDC_CLEAR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</a:t>
            </a:r>
          </a:p>
          <a:p>
            <a:r>
              <a:rPr lang="en-US" altLang="ko-KR" sz="14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if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400" dirty="0" err="1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MessageBox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4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hDlg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</a:t>
            </a:r>
            <a:r>
              <a:rPr lang="en-US" altLang="ko-KR" sz="14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</a:t>
            </a:r>
            <a:r>
              <a:rPr lang="ko-KR" altLang="en-US" sz="14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내 화면이 초기화됩니다</a:t>
            </a:r>
            <a:r>
              <a:rPr lang="en-US" altLang="ko-KR" sz="14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."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</a:t>
            </a:r>
            <a:r>
              <a:rPr lang="en-US" altLang="ko-KR" sz="14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</a:t>
            </a:r>
            <a:r>
              <a:rPr lang="ko-KR" altLang="en-US" sz="14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질문</a:t>
            </a:r>
            <a:r>
              <a:rPr lang="en-US" altLang="ko-KR" sz="14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</a:t>
            </a:r>
            <a:r>
              <a:rPr lang="en-US" altLang="ko-KR" sz="14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MB_YESNO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| </a:t>
            </a:r>
            <a:r>
              <a:rPr lang="en-US" altLang="ko-KR" sz="14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MB_ICONQUESTION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== </a:t>
            </a:r>
            <a:r>
              <a:rPr lang="en-US" altLang="ko-KR" sz="14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IDYES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</a:t>
            </a:r>
            <a:r>
              <a:rPr lang="en-US" altLang="ko-KR" sz="14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childWndInit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4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hDlg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r>
              <a:rPr lang="en-US" altLang="ko-KR" sz="14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return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4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TRUE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A73DD720-B80F-41CC-BA74-58D4E59E70C3}"/>
              </a:ext>
            </a:extLst>
          </p:cNvPr>
          <p:cNvGrpSpPr/>
          <p:nvPr/>
        </p:nvGrpSpPr>
        <p:grpSpPr>
          <a:xfrm>
            <a:off x="398489" y="1672228"/>
            <a:ext cx="8212112" cy="4714875"/>
            <a:chOff x="398489" y="1672228"/>
            <a:chExt cx="8212112" cy="4714875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915BF73C-2327-4685-9351-ED55B303670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8489" y="1672228"/>
              <a:ext cx="8212112" cy="4714875"/>
            </a:xfrm>
            <a:prstGeom prst="rect">
              <a:avLst/>
            </a:prstGeom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F832FB8-F13F-4ED8-943D-857B961E6F99}"/>
                </a:ext>
              </a:extLst>
            </p:cNvPr>
            <p:cNvSpPr/>
            <p:nvPr/>
          </p:nvSpPr>
          <p:spPr bwMode="auto">
            <a:xfrm>
              <a:off x="5638800" y="2286000"/>
              <a:ext cx="990600" cy="304800"/>
            </a:xfrm>
            <a:prstGeom prst="rect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2AA1E965-8F4C-4417-9D93-CEDAFD0978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999" y="1681753"/>
            <a:ext cx="8163601" cy="470535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5FC29A0-B055-4615-AC6F-F538BF8C32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8488" y="1677423"/>
            <a:ext cx="8212112" cy="470535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E7881947-832E-410E-8835-048FDEC172B7}"/>
              </a:ext>
            </a:extLst>
          </p:cNvPr>
          <p:cNvSpPr/>
          <p:nvPr/>
        </p:nvSpPr>
        <p:spPr>
          <a:xfrm>
            <a:off x="-35748" y="6425340"/>
            <a:ext cx="1558945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altLang="ko-KR" sz="1400" b="1" dirty="0">
                <a:ln/>
                <a:solidFill>
                  <a:schemeClr val="accent4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Made by SJI</a:t>
            </a:r>
            <a:endParaRPr lang="en-US" altLang="ko-KR" sz="1400" b="1" cap="none" spc="0" dirty="0">
              <a:ln/>
              <a:solidFill>
                <a:schemeClr val="accent4"/>
              </a:solidFill>
              <a:effectLst/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83814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8CDE57B8-C255-406D-BB8F-324C14DBDB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872" y="1600200"/>
            <a:ext cx="8338130" cy="4858933"/>
          </a:xfrm>
          <a:prstGeom prst="rect">
            <a:avLst/>
          </a:prstGeom>
        </p:spPr>
      </p:pic>
      <p:sp>
        <p:nvSpPr>
          <p:cNvPr id="11266" name="Rectangle 2">
            <a:extLst>
              <a:ext uri="{FF2B5EF4-FFF2-40B4-BE49-F238E27FC236}">
                <a16:creationId xmlns:a16="http://schemas.microsoft.com/office/drawing/2014/main" id="{342279E8-4D1C-4895-858E-CDA20C3E096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95275" y="152400"/>
            <a:ext cx="8534400" cy="774700"/>
          </a:xfrm>
        </p:spPr>
        <p:txBody>
          <a:bodyPr/>
          <a:lstStyle/>
          <a:p>
            <a:r>
              <a:rPr lang="en-US" altLang="ko-KR" sz="3600" dirty="0"/>
              <a:t>Client</a:t>
            </a:r>
            <a:endParaRPr lang="en-US" altLang="ko-KR" dirty="0"/>
          </a:p>
        </p:txBody>
      </p:sp>
      <p:sp>
        <p:nvSpPr>
          <p:cNvPr id="11267" name="Rectangle 3">
            <a:extLst>
              <a:ext uri="{FF2B5EF4-FFF2-40B4-BE49-F238E27FC236}">
                <a16:creationId xmlns:a16="http://schemas.microsoft.com/office/drawing/2014/main" id="{8CA933A4-214A-4D08-8A3E-4EA3E556401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58737" y="1050556"/>
            <a:ext cx="8534400" cy="5359400"/>
          </a:xfrm>
        </p:spPr>
        <p:txBody>
          <a:bodyPr/>
          <a:lstStyle/>
          <a:p>
            <a:r>
              <a:rPr lang="ko-KR" altLang="en-US" dirty="0"/>
              <a:t>색 채우기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A44D10B-9897-411E-9B9A-0FF273B80851}"/>
              </a:ext>
            </a:extLst>
          </p:cNvPr>
          <p:cNvSpPr/>
          <p:nvPr/>
        </p:nvSpPr>
        <p:spPr>
          <a:xfrm>
            <a:off x="533400" y="3291674"/>
            <a:ext cx="7467600" cy="877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case</a:t>
            </a:r>
            <a:r>
              <a:rPr lang="en-US" altLang="ko-KR" sz="1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7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IDC_ISFILL_CHECK</a:t>
            </a:r>
            <a:r>
              <a:rPr lang="en-US" altLang="ko-KR" sz="1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</a:t>
            </a:r>
          </a:p>
          <a:p>
            <a:r>
              <a:rPr lang="en-US" altLang="ko-KR" sz="1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g_drawmsg.isFill</a:t>
            </a:r>
            <a:r>
              <a:rPr lang="en-US" altLang="ko-KR" sz="1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1700" dirty="0" err="1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SendMessage</a:t>
            </a:r>
            <a:r>
              <a:rPr lang="en-US" altLang="ko-KR" sz="1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g_hShapeFill</a:t>
            </a:r>
            <a:r>
              <a:rPr lang="en-US" altLang="ko-KR" sz="1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7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BM_GETCHECK</a:t>
            </a:r>
            <a:r>
              <a:rPr lang="en-US" altLang="ko-KR" sz="1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0, 0);</a:t>
            </a:r>
          </a:p>
          <a:p>
            <a:r>
              <a:rPr lang="en-US" altLang="ko-KR" sz="1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return</a:t>
            </a:r>
            <a:r>
              <a:rPr lang="en-US" altLang="ko-KR" sz="1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7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TRUE</a:t>
            </a:r>
            <a:r>
              <a:rPr lang="en-US" altLang="ko-KR" sz="1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  <a:endParaRPr lang="ko-KR" altLang="en-US" sz="1700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21CA03A0-D997-4695-A2A1-A61B234141C9}"/>
              </a:ext>
            </a:extLst>
          </p:cNvPr>
          <p:cNvGrpSpPr/>
          <p:nvPr/>
        </p:nvGrpSpPr>
        <p:grpSpPr>
          <a:xfrm>
            <a:off x="422973" y="1666857"/>
            <a:ext cx="8205927" cy="4743099"/>
            <a:chOff x="422973" y="1666857"/>
            <a:chExt cx="8205927" cy="4743099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7039F8C5-08C2-4F9D-8EDE-94312BFC222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2973" y="1666857"/>
              <a:ext cx="8205927" cy="4743099"/>
            </a:xfrm>
            <a:prstGeom prst="rect">
              <a:avLst/>
            </a:prstGeom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D958787-4C02-49C5-B7FA-CA48BC895E8B}"/>
                </a:ext>
              </a:extLst>
            </p:cNvPr>
            <p:cNvSpPr/>
            <p:nvPr/>
          </p:nvSpPr>
          <p:spPr bwMode="auto">
            <a:xfrm>
              <a:off x="5638800" y="2057400"/>
              <a:ext cx="762000" cy="228600"/>
            </a:xfrm>
            <a:prstGeom prst="rect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DC8452B-1AD1-420D-AB54-387DBA3CFD5B}"/>
              </a:ext>
            </a:extLst>
          </p:cNvPr>
          <p:cNvSpPr/>
          <p:nvPr/>
        </p:nvSpPr>
        <p:spPr>
          <a:xfrm>
            <a:off x="-35748" y="6425340"/>
            <a:ext cx="1558945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altLang="ko-KR" sz="1400" b="1" dirty="0">
                <a:ln/>
                <a:solidFill>
                  <a:schemeClr val="accent4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Made by SJI</a:t>
            </a:r>
            <a:endParaRPr lang="en-US" altLang="ko-KR" sz="1400" b="1" cap="none" spc="0" dirty="0">
              <a:ln/>
              <a:solidFill>
                <a:schemeClr val="accent4"/>
              </a:solidFill>
              <a:effectLst/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82029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8CDE57B8-C255-406D-BB8F-324C14DBDB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872" y="1600200"/>
            <a:ext cx="8338130" cy="4858933"/>
          </a:xfrm>
          <a:prstGeom prst="rect">
            <a:avLst/>
          </a:prstGeom>
        </p:spPr>
      </p:pic>
      <p:sp>
        <p:nvSpPr>
          <p:cNvPr id="11266" name="Rectangle 2">
            <a:extLst>
              <a:ext uri="{FF2B5EF4-FFF2-40B4-BE49-F238E27FC236}">
                <a16:creationId xmlns:a16="http://schemas.microsoft.com/office/drawing/2014/main" id="{342279E8-4D1C-4895-858E-CDA20C3E096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95275" y="152400"/>
            <a:ext cx="8534400" cy="774700"/>
          </a:xfrm>
        </p:spPr>
        <p:txBody>
          <a:bodyPr/>
          <a:lstStyle/>
          <a:p>
            <a:r>
              <a:rPr lang="en-US" altLang="ko-KR" sz="3600" dirty="0"/>
              <a:t>Client</a:t>
            </a:r>
            <a:endParaRPr lang="en-US" altLang="ko-KR" dirty="0"/>
          </a:p>
        </p:txBody>
      </p:sp>
      <p:sp>
        <p:nvSpPr>
          <p:cNvPr id="11267" name="Rectangle 3">
            <a:extLst>
              <a:ext uri="{FF2B5EF4-FFF2-40B4-BE49-F238E27FC236}">
                <a16:creationId xmlns:a16="http://schemas.microsoft.com/office/drawing/2014/main" id="{8CA933A4-214A-4D08-8A3E-4EA3E556401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58737" y="1050556"/>
            <a:ext cx="8534400" cy="5359400"/>
          </a:xfrm>
        </p:spPr>
        <p:txBody>
          <a:bodyPr/>
          <a:lstStyle/>
          <a:p>
            <a:r>
              <a:rPr lang="ko-KR" altLang="en-US" dirty="0"/>
              <a:t>마우스 왼쪽 버튼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BEC4907-7139-4B42-B51E-0D785D3DF8F9}"/>
              </a:ext>
            </a:extLst>
          </p:cNvPr>
          <p:cNvSpPr/>
          <p:nvPr/>
        </p:nvSpPr>
        <p:spPr>
          <a:xfrm>
            <a:off x="609600" y="2514600"/>
            <a:ext cx="7315200" cy="29700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case</a:t>
            </a:r>
            <a:r>
              <a:rPr lang="en-US" altLang="ko-KR" sz="1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7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IDC_COLORBUTTON</a:t>
            </a:r>
            <a:r>
              <a:rPr lang="en-US" altLang="ko-KR" sz="1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</a:t>
            </a:r>
          </a:p>
          <a:p>
            <a:r>
              <a:rPr lang="en-US" altLang="ko-KR" sz="1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memset</a:t>
            </a:r>
            <a:r>
              <a:rPr lang="en-US" altLang="ko-KR" sz="1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(&amp;COLOR, 0, </a:t>
            </a:r>
            <a:r>
              <a:rPr lang="en-US" altLang="ko-KR" sz="1700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sizeof</a:t>
            </a:r>
            <a:r>
              <a:rPr lang="en-US" altLang="ko-KR" sz="1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7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CHOOSECOLOR</a:t>
            </a:r>
            <a:r>
              <a:rPr lang="en-US" altLang="ko-KR" sz="1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));</a:t>
            </a:r>
          </a:p>
          <a:p>
            <a:r>
              <a:rPr lang="en-US" altLang="ko-KR" sz="1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COLOR.lStructSize</a:t>
            </a:r>
            <a:r>
              <a:rPr lang="en-US" altLang="ko-KR" sz="1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1700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sizeof</a:t>
            </a:r>
            <a:r>
              <a:rPr lang="en-US" altLang="ko-KR" sz="1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7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CHOOSECOLOR</a:t>
            </a:r>
            <a:r>
              <a:rPr lang="en-US" altLang="ko-KR" sz="1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1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COLOR.hwndOwner</a:t>
            </a:r>
            <a:r>
              <a:rPr lang="en-US" altLang="ko-KR" sz="1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17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hDlg</a:t>
            </a:r>
            <a:r>
              <a:rPr lang="en-US" altLang="ko-KR" sz="1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COLOR.lpCustColors</a:t>
            </a:r>
            <a:r>
              <a:rPr lang="en-US" altLang="ko-KR" sz="1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1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crTmp</a:t>
            </a:r>
            <a:r>
              <a:rPr lang="en-US" altLang="ko-KR" sz="1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COLOR.Flags</a:t>
            </a:r>
            <a:r>
              <a:rPr lang="en-US" altLang="ko-KR" sz="1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0;</a:t>
            </a:r>
          </a:p>
          <a:p>
            <a:r>
              <a:rPr lang="en-US" altLang="ko-KR" sz="1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if</a:t>
            </a:r>
            <a:r>
              <a:rPr lang="en-US" altLang="ko-KR" sz="1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1700" dirty="0" err="1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ChooseColor</a:t>
            </a:r>
            <a:r>
              <a:rPr lang="en-US" altLang="ko-KR" sz="1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((</a:t>
            </a:r>
            <a:r>
              <a:rPr lang="en-US" altLang="ko-KR" sz="17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LPCHOOSECOLORA</a:t>
            </a:r>
            <a:r>
              <a:rPr lang="en-US" altLang="ko-KR" sz="1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)&amp;COLOR) != 0) {</a:t>
            </a:r>
          </a:p>
          <a:p>
            <a:r>
              <a:rPr lang="en-US" altLang="ko-KR" sz="1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Color = </a:t>
            </a:r>
            <a:r>
              <a:rPr lang="en-US" altLang="ko-KR" sz="1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COLOR.rgbResult</a:t>
            </a:r>
            <a:r>
              <a:rPr lang="en-US" altLang="ko-KR" sz="1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</a:t>
            </a:r>
            <a:r>
              <a:rPr lang="en-US" altLang="ko-KR" sz="1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InvalidateRect</a:t>
            </a:r>
            <a:r>
              <a:rPr lang="en-US" altLang="ko-KR" sz="1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7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hDlg</a:t>
            </a:r>
            <a:r>
              <a:rPr lang="en-US" altLang="ko-KR" sz="1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7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NULL</a:t>
            </a:r>
            <a:r>
              <a:rPr lang="en-US" altLang="ko-KR" sz="1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7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TRUE</a:t>
            </a:r>
            <a:r>
              <a:rPr lang="en-US" altLang="ko-KR" sz="1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1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r>
              <a:rPr lang="en-US" altLang="ko-KR" sz="1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return</a:t>
            </a:r>
            <a:r>
              <a:rPr lang="en-US" altLang="ko-KR" sz="1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7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TRUE</a:t>
            </a:r>
            <a:r>
              <a:rPr lang="en-US" altLang="ko-KR" sz="1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  <a:endParaRPr lang="ko-KR" altLang="en-US" sz="1700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F559AE62-B2C6-451C-84A8-2E98D80487E9}"/>
              </a:ext>
            </a:extLst>
          </p:cNvPr>
          <p:cNvGrpSpPr/>
          <p:nvPr/>
        </p:nvGrpSpPr>
        <p:grpSpPr>
          <a:xfrm>
            <a:off x="441472" y="1667466"/>
            <a:ext cx="8169128" cy="4724400"/>
            <a:chOff x="441472" y="1667466"/>
            <a:chExt cx="8169128" cy="4724400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6DEBB701-3467-4856-A636-F02DD26487D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1472" y="1667466"/>
              <a:ext cx="8169128" cy="4724400"/>
            </a:xfrm>
            <a:prstGeom prst="rect">
              <a:avLst/>
            </a:prstGeom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024E82FA-15E3-4EA2-B1CA-26A9F054C92E}"/>
                </a:ext>
              </a:extLst>
            </p:cNvPr>
            <p:cNvSpPr/>
            <p:nvPr/>
          </p:nvSpPr>
          <p:spPr bwMode="auto">
            <a:xfrm>
              <a:off x="4419600" y="2286000"/>
              <a:ext cx="685800" cy="304800"/>
            </a:xfrm>
            <a:prstGeom prst="rect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91800253-AF27-4597-A08C-4E2751888E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473" y="1642184"/>
            <a:ext cx="8169128" cy="472440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38C30120-3ACB-4F6A-88E7-33C1D2446A9E}"/>
              </a:ext>
            </a:extLst>
          </p:cNvPr>
          <p:cNvSpPr/>
          <p:nvPr/>
        </p:nvSpPr>
        <p:spPr>
          <a:xfrm>
            <a:off x="-35748" y="6425340"/>
            <a:ext cx="1558945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altLang="ko-KR" sz="1400" b="1" dirty="0">
                <a:ln/>
                <a:solidFill>
                  <a:schemeClr val="accent4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Made by SJI</a:t>
            </a:r>
            <a:endParaRPr lang="en-US" altLang="ko-KR" sz="1400" b="1" cap="none" spc="0" dirty="0">
              <a:ln/>
              <a:solidFill>
                <a:schemeClr val="accent4"/>
              </a:solidFill>
              <a:effectLst/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69622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8CDE57B8-C255-406D-BB8F-324C14DBDB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872" y="1600200"/>
            <a:ext cx="8338130" cy="4858933"/>
          </a:xfrm>
          <a:prstGeom prst="rect">
            <a:avLst/>
          </a:prstGeom>
        </p:spPr>
      </p:pic>
      <p:sp>
        <p:nvSpPr>
          <p:cNvPr id="11266" name="Rectangle 2">
            <a:extLst>
              <a:ext uri="{FF2B5EF4-FFF2-40B4-BE49-F238E27FC236}">
                <a16:creationId xmlns:a16="http://schemas.microsoft.com/office/drawing/2014/main" id="{342279E8-4D1C-4895-858E-CDA20C3E096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95275" y="152400"/>
            <a:ext cx="8534400" cy="774700"/>
          </a:xfrm>
        </p:spPr>
        <p:txBody>
          <a:bodyPr/>
          <a:lstStyle/>
          <a:p>
            <a:r>
              <a:rPr lang="en-US" altLang="ko-KR" sz="3600" dirty="0"/>
              <a:t>Client</a:t>
            </a:r>
            <a:endParaRPr lang="en-US" altLang="ko-KR" dirty="0"/>
          </a:p>
        </p:txBody>
      </p:sp>
      <p:sp>
        <p:nvSpPr>
          <p:cNvPr id="11267" name="Rectangle 3">
            <a:extLst>
              <a:ext uri="{FF2B5EF4-FFF2-40B4-BE49-F238E27FC236}">
                <a16:creationId xmlns:a16="http://schemas.microsoft.com/office/drawing/2014/main" id="{8CA933A4-214A-4D08-8A3E-4EA3E556401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58737" y="1050556"/>
            <a:ext cx="8534400" cy="5359400"/>
          </a:xfrm>
        </p:spPr>
        <p:txBody>
          <a:bodyPr/>
          <a:lstStyle/>
          <a:p>
            <a:r>
              <a:rPr lang="ko-KR" altLang="en-US" dirty="0"/>
              <a:t>마우스 오른쪽 버튼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BE158E9-8ED6-4BEA-9C9F-A0D72C9D5821}"/>
              </a:ext>
            </a:extLst>
          </p:cNvPr>
          <p:cNvSpPr/>
          <p:nvPr/>
        </p:nvSpPr>
        <p:spPr>
          <a:xfrm>
            <a:off x="609600" y="2544644"/>
            <a:ext cx="6934200" cy="29700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case</a:t>
            </a:r>
            <a:r>
              <a:rPr lang="en-US" altLang="ko-KR" sz="1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7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IDC_COLORBUTTON2</a:t>
            </a:r>
            <a:r>
              <a:rPr lang="en-US" altLang="ko-KR" sz="1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</a:t>
            </a:r>
          </a:p>
          <a:p>
            <a:r>
              <a:rPr lang="en-US" altLang="ko-KR" sz="1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memset</a:t>
            </a:r>
            <a:r>
              <a:rPr lang="en-US" altLang="ko-KR" sz="1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(&amp;COLOR, 0, </a:t>
            </a:r>
            <a:r>
              <a:rPr lang="en-US" altLang="ko-KR" sz="1700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sizeof</a:t>
            </a:r>
            <a:r>
              <a:rPr lang="en-US" altLang="ko-KR" sz="1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7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CHOOSECOLOR</a:t>
            </a:r>
            <a:r>
              <a:rPr lang="en-US" altLang="ko-KR" sz="1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));</a:t>
            </a:r>
          </a:p>
          <a:p>
            <a:r>
              <a:rPr lang="en-US" altLang="ko-KR" sz="1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COLOR.lStructSize</a:t>
            </a:r>
            <a:r>
              <a:rPr lang="en-US" altLang="ko-KR" sz="1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1700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sizeof</a:t>
            </a:r>
            <a:r>
              <a:rPr lang="en-US" altLang="ko-KR" sz="1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7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CHOOSECOLOR</a:t>
            </a:r>
            <a:r>
              <a:rPr lang="en-US" altLang="ko-KR" sz="1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1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COLOR.hwndOwner</a:t>
            </a:r>
            <a:r>
              <a:rPr lang="en-US" altLang="ko-KR" sz="1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17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hDlg</a:t>
            </a:r>
            <a:r>
              <a:rPr lang="en-US" altLang="ko-KR" sz="1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COLOR.lpCustColors</a:t>
            </a:r>
            <a:r>
              <a:rPr lang="en-US" altLang="ko-KR" sz="1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1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crTmp</a:t>
            </a:r>
            <a:r>
              <a:rPr lang="en-US" altLang="ko-KR" sz="1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COLOR.Flags</a:t>
            </a:r>
            <a:r>
              <a:rPr lang="en-US" altLang="ko-KR" sz="1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0;</a:t>
            </a:r>
          </a:p>
          <a:p>
            <a:r>
              <a:rPr lang="en-US" altLang="ko-KR" sz="1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if</a:t>
            </a:r>
            <a:r>
              <a:rPr lang="en-US" altLang="ko-KR" sz="1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1700" dirty="0" err="1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ChooseColor</a:t>
            </a:r>
            <a:r>
              <a:rPr lang="en-US" altLang="ko-KR" sz="1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((</a:t>
            </a:r>
            <a:r>
              <a:rPr lang="en-US" altLang="ko-KR" sz="17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LPCHOOSECOLORA</a:t>
            </a:r>
            <a:r>
              <a:rPr lang="en-US" altLang="ko-KR" sz="1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)&amp; COLOR) != 0) {</a:t>
            </a:r>
          </a:p>
          <a:p>
            <a:r>
              <a:rPr lang="en-US" altLang="ko-KR" sz="1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</a:t>
            </a:r>
            <a:r>
              <a:rPr lang="en-US" altLang="ko-KR" sz="1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RColor</a:t>
            </a:r>
            <a:r>
              <a:rPr lang="en-US" altLang="ko-KR" sz="1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1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COLOR.rgbResult</a:t>
            </a:r>
            <a:r>
              <a:rPr lang="en-US" altLang="ko-KR" sz="1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</a:t>
            </a:r>
            <a:r>
              <a:rPr lang="en-US" altLang="ko-KR" sz="1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InvalidateRect</a:t>
            </a:r>
            <a:r>
              <a:rPr lang="en-US" altLang="ko-KR" sz="1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7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hDlg</a:t>
            </a:r>
            <a:r>
              <a:rPr lang="en-US" altLang="ko-KR" sz="1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7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NULL</a:t>
            </a:r>
            <a:r>
              <a:rPr lang="en-US" altLang="ko-KR" sz="1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7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TRUE</a:t>
            </a:r>
            <a:r>
              <a:rPr lang="en-US" altLang="ko-KR" sz="1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1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r>
              <a:rPr lang="en-US" altLang="ko-KR" sz="1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return</a:t>
            </a:r>
            <a:r>
              <a:rPr lang="en-US" altLang="ko-KR" sz="1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7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TRUE</a:t>
            </a:r>
            <a:r>
              <a:rPr lang="en-US" altLang="ko-KR" sz="1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  <a:endParaRPr lang="ko-KR" altLang="en-US" sz="1700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EE11E558-43A2-410D-B05D-34ABCBF6CD2F}"/>
              </a:ext>
            </a:extLst>
          </p:cNvPr>
          <p:cNvGrpSpPr/>
          <p:nvPr/>
        </p:nvGrpSpPr>
        <p:grpSpPr>
          <a:xfrm>
            <a:off x="438214" y="1678562"/>
            <a:ext cx="8175445" cy="4724809"/>
            <a:chOff x="438214" y="1678562"/>
            <a:chExt cx="8175445" cy="4724809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9088B89A-22DE-422A-ADFF-55351B1CF5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8214" y="1678562"/>
              <a:ext cx="8175445" cy="4724809"/>
            </a:xfrm>
            <a:prstGeom prst="rect">
              <a:avLst/>
            </a:prstGeom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FC608CD5-B384-4AC6-ADDF-BE17E94A3576}"/>
                </a:ext>
              </a:extLst>
            </p:cNvPr>
            <p:cNvSpPr/>
            <p:nvPr/>
          </p:nvSpPr>
          <p:spPr bwMode="auto">
            <a:xfrm>
              <a:off x="5029200" y="2286000"/>
              <a:ext cx="609600" cy="258644"/>
            </a:xfrm>
            <a:prstGeom prst="rect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7D61548E-F4BA-4757-8D4E-74B5C50CC5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214" y="1662569"/>
            <a:ext cx="8175445" cy="4724809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50AB0BCE-CACE-4257-9F12-A297F8C39DBD}"/>
              </a:ext>
            </a:extLst>
          </p:cNvPr>
          <p:cNvSpPr/>
          <p:nvPr/>
        </p:nvSpPr>
        <p:spPr>
          <a:xfrm>
            <a:off x="-35748" y="6425340"/>
            <a:ext cx="1558945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altLang="ko-KR" sz="1400" b="1" dirty="0">
                <a:ln/>
                <a:solidFill>
                  <a:schemeClr val="accent4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Made by SJI</a:t>
            </a:r>
            <a:endParaRPr lang="en-US" altLang="ko-KR" sz="1400" b="1" cap="none" spc="0" dirty="0">
              <a:ln/>
              <a:solidFill>
                <a:schemeClr val="accent4"/>
              </a:solidFill>
              <a:effectLst/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98552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8CDE57B8-C255-406D-BB8F-324C14DBDB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872" y="1600200"/>
            <a:ext cx="8338130" cy="4858933"/>
          </a:xfrm>
          <a:prstGeom prst="rect">
            <a:avLst/>
          </a:prstGeom>
        </p:spPr>
      </p:pic>
      <p:sp>
        <p:nvSpPr>
          <p:cNvPr id="11266" name="Rectangle 2">
            <a:extLst>
              <a:ext uri="{FF2B5EF4-FFF2-40B4-BE49-F238E27FC236}">
                <a16:creationId xmlns:a16="http://schemas.microsoft.com/office/drawing/2014/main" id="{342279E8-4D1C-4895-858E-CDA20C3E096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95275" y="152400"/>
            <a:ext cx="8534400" cy="774700"/>
          </a:xfrm>
        </p:spPr>
        <p:txBody>
          <a:bodyPr/>
          <a:lstStyle/>
          <a:p>
            <a:r>
              <a:rPr lang="en-US" altLang="ko-KR" sz="3600" dirty="0"/>
              <a:t>Client</a:t>
            </a:r>
            <a:endParaRPr lang="en-US" altLang="ko-KR" dirty="0"/>
          </a:p>
        </p:txBody>
      </p:sp>
      <p:sp>
        <p:nvSpPr>
          <p:cNvPr id="11267" name="Rectangle 3">
            <a:extLst>
              <a:ext uri="{FF2B5EF4-FFF2-40B4-BE49-F238E27FC236}">
                <a16:creationId xmlns:a16="http://schemas.microsoft.com/office/drawing/2014/main" id="{8CA933A4-214A-4D08-8A3E-4EA3E556401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58737" y="1050556"/>
            <a:ext cx="8534400" cy="5359400"/>
          </a:xfrm>
        </p:spPr>
        <p:txBody>
          <a:bodyPr/>
          <a:lstStyle/>
          <a:p>
            <a:r>
              <a:rPr lang="ko-KR" altLang="en-US" dirty="0"/>
              <a:t>나이트 봇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3AF246E-3DE5-4AF6-AD6E-42E576B8F1AF}"/>
              </a:ext>
            </a:extLst>
          </p:cNvPr>
          <p:cNvSpPr/>
          <p:nvPr/>
        </p:nvSpPr>
        <p:spPr>
          <a:xfrm>
            <a:off x="609600" y="2629282"/>
            <a:ext cx="7543800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w_comm_msg.size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strlen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g_chatmsg.buf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+ 1 + </a:t>
            </a:r>
            <a:r>
              <a:rPr lang="en-US" altLang="ko-KR" sz="16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NAMESIZE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+ </a:t>
            </a:r>
            <a:r>
              <a:rPr lang="en-US" altLang="ko-KR" sz="1600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sizeof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6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16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1600" dirty="0" err="1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나이트봇</a:t>
            </a:r>
            <a:r>
              <a:rPr lang="ko-KR" altLang="en-US" sz="16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기능</a:t>
            </a:r>
            <a:endParaRPr lang="ko-KR" altLang="en-US" sz="16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6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if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g_chatmsg.buf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[0] == </a:t>
            </a:r>
            <a:r>
              <a:rPr lang="en-US" altLang="ko-KR" sz="16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'!’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SEND_NBOT_FLAG = 1;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w_comm_msg.type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16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NIGHTBOT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r>
              <a:rPr lang="en-US" altLang="ko-KR" sz="16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else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w_comm_msg.type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g_chatmsg.type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endParaRPr lang="ko-KR" altLang="en-US" sz="16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2E58F71-5DD3-48DF-87FC-8E2C201113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98" y="1677583"/>
            <a:ext cx="8085402" cy="4732373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2EC2920-80A3-4B06-B535-5CC8107C7529}"/>
              </a:ext>
            </a:extLst>
          </p:cNvPr>
          <p:cNvSpPr/>
          <p:nvPr/>
        </p:nvSpPr>
        <p:spPr>
          <a:xfrm>
            <a:off x="-35748" y="6425340"/>
            <a:ext cx="1558945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altLang="ko-KR" sz="1400" b="1" dirty="0">
                <a:ln/>
                <a:solidFill>
                  <a:schemeClr val="accent4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Made by SJI</a:t>
            </a:r>
            <a:endParaRPr lang="en-US" altLang="ko-KR" sz="1400" b="1" cap="none" spc="0" dirty="0">
              <a:ln/>
              <a:solidFill>
                <a:schemeClr val="accent4"/>
              </a:solidFill>
              <a:effectLst/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83590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8CDE57B8-C255-406D-BB8F-324C14DBDB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872" y="1600200"/>
            <a:ext cx="8338130" cy="4858933"/>
          </a:xfrm>
          <a:prstGeom prst="rect">
            <a:avLst/>
          </a:prstGeom>
        </p:spPr>
      </p:pic>
      <p:sp>
        <p:nvSpPr>
          <p:cNvPr id="11266" name="Rectangle 2">
            <a:extLst>
              <a:ext uri="{FF2B5EF4-FFF2-40B4-BE49-F238E27FC236}">
                <a16:creationId xmlns:a16="http://schemas.microsoft.com/office/drawing/2014/main" id="{342279E8-4D1C-4895-858E-CDA20C3E096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95275" y="152400"/>
            <a:ext cx="8534400" cy="774700"/>
          </a:xfrm>
        </p:spPr>
        <p:txBody>
          <a:bodyPr/>
          <a:lstStyle/>
          <a:p>
            <a:r>
              <a:rPr lang="en-US" altLang="ko-KR" sz="3600" dirty="0"/>
              <a:t>Client</a:t>
            </a:r>
            <a:endParaRPr lang="en-US" altLang="ko-KR" dirty="0"/>
          </a:p>
        </p:txBody>
      </p:sp>
      <p:sp>
        <p:nvSpPr>
          <p:cNvPr id="11267" name="Rectangle 3">
            <a:extLst>
              <a:ext uri="{FF2B5EF4-FFF2-40B4-BE49-F238E27FC236}">
                <a16:creationId xmlns:a16="http://schemas.microsoft.com/office/drawing/2014/main" id="{8CA933A4-214A-4D08-8A3E-4EA3E556401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58737" y="1050556"/>
            <a:ext cx="8534400" cy="5359400"/>
          </a:xfrm>
        </p:spPr>
        <p:txBody>
          <a:bodyPr/>
          <a:lstStyle/>
          <a:p>
            <a:r>
              <a:rPr lang="ko-KR" altLang="en-US" dirty="0"/>
              <a:t>귓속말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0F36B94-1868-4388-B048-65E85EBBC753}"/>
              </a:ext>
            </a:extLst>
          </p:cNvPr>
          <p:cNvSpPr/>
          <p:nvPr/>
        </p:nvSpPr>
        <p:spPr>
          <a:xfrm>
            <a:off x="469694" y="1675175"/>
            <a:ext cx="7467600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유저 리스트 박스 </a:t>
            </a:r>
            <a:r>
              <a:rPr lang="ko-KR" altLang="en-US" sz="1500" dirty="0" err="1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선택시</a:t>
            </a:r>
            <a:r>
              <a:rPr lang="ko-KR" altLang="en-US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해당 인덱스 값에 해당하는 유저에게 귓속말 전송</a:t>
            </a:r>
            <a:endParaRPr lang="ko-KR" altLang="en-US" sz="15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if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w_comm_msg.index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!= </a:t>
            </a:r>
            <a:r>
              <a:rPr lang="en-US" altLang="ko-KR" sz="15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LB_ERR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{ </a:t>
            </a:r>
            <a:r>
              <a:rPr lang="en-US" altLang="ko-KR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//LB_ERR = -1</a:t>
            </a:r>
            <a:endParaRPr lang="en-US" altLang="ko-KR" sz="15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w_comm_msg.type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15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WHISPER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retval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send(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g_sock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(</a:t>
            </a:r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char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*)&amp;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w_comm_msg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500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sizeof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5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COMM_MSG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), 0);</a:t>
            </a:r>
          </a:p>
          <a:p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if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retval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== </a:t>
            </a:r>
            <a:r>
              <a:rPr lang="en-US" altLang="ko-KR" sz="15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SOCKET_ERROR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{</a:t>
            </a:r>
          </a:p>
          <a:p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break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}</a:t>
            </a:r>
          </a:p>
          <a:p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if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w_comm_msg.type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== </a:t>
            </a:r>
            <a:r>
              <a:rPr lang="en-US" altLang="ko-KR" sz="15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NIGHTBOT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{</a:t>
            </a:r>
          </a:p>
          <a:p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retval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send(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g_sock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g_chatmsg.buf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w_comm_msg.size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0);</a:t>
            </a:r>
          </a:p>
          <a:p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if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retval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== </a:t>
            </a:r>
            <a:r>
              <a:rPr lang="en-US" altLang="ko-KR" sz="15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SOCKET_ERROR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{</a:t>
            </a:r>
          </a:p>
          <a:p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break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}</a:t>
            </a:r>
          </a:p>
          <a:p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}</a:t>
            </a:r>
          </a:p>
          <a:p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else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</a:t>
            </a:r>
          </a:p>
          <a:p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retval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send(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g_sock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(</a:t>
            </a:r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char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*)&amp;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g_chatmsg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w_comm_msg.size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0);</a:t>
            </a:r>
          </a:p>
          <a:p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if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retval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== </a:t>
            </a:r>
            <a:r>
              <a:rPr lang="en-US" altLang="ko-KR" sz="15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SOCKET_ERROR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{</a:t>
            </a:r>
          </a:p>
          <a:p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    break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}</a:t>
            </a:r>
          </a:p>
          <a:p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}</a:t>
            </a:r>
          </a:p>
          <a:p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C5F78DF-341D-4F78-804F-B16D8BF83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575" y="1649375"/>
            <a:ext cx="8065707" cy="4645555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C955EAD9-F950-4E7E-98AE-465CE143F641}"/>
              </a:ext>
            </a:extLst>
          </p:cNvPr>
          <p:cNvSpPr/>
          <p:nvPr/>
        </p:nvSpPr>
        <p:spPr>
          <a:xfrm>
            <a:off x="-35748" y="6425340"/>
            <a:ext cx="1558945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altLang="ko-KR" sz="1400" b="1" dirty="0">
                <a:ln/>
                <a:solidFill>
                  <a:schemeClr val="accent4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Made by SJI</a:t>
            </a:r>
            <a:endParaRPr lang="en-US" altLang="ko-KR" sz="1400" b="1" cap="none" spc="0" dirty="0">
              <a:ln/>
              <a:solidFill>
                <a:schemeClr val="accent4"/>
              </a:solidFill>
              <a:effectLst/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83072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8CDE57B8-C255-406D-BB8F-324C14DBDB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872" y="1600200"/>
            <a:ext cx="8338130" cy="4858933"/>
          </a:xfrm>
          <a:prstGeom prst="rect">
            <a:avLst/>
          </a:prstGeom>
        </p:spPr>
      </p:pic>
      <p:sp>
        <p:nvSpPr>
          <p:cNvPr id="11266" name="Rectangle 2">
            <a:extLst>
              <a:ext uri="{FF2B5EF4-FFF2-40B4-BE49-F238E27FC236}">
                <a16:creationId xmlns:a16="http://schemas.microsoft.com/office/drawing/2014/main" id="{342279E8-4D1C-4895-858E-CDA20C3E096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95275" y="152400"/>
            <a:ext cx="8534400" cy="774700"/>
          </a:xfrm>
        </p:spPr>
        <p:txBody>
          <a:bodyPr/>
          <a:lstStyle/>
          <a:p>
            <a:r>
              <a:rPr lang="en-US" altLang="ko-KR" sz="3600" dirty="0"/>
              <a:t>Client</a:t>
            </a:r>
            <a:endParaRPr lang="en-US" altLang="ko-KR" dirty="0"/>
          </a:p>
        </p:txBody>
      </p:sp>
      <p:sp>
        <p:nvSpPr>
          <p:cNvPr id="11267" name="Rectangle 3">
            <a:extLst>
              <a:ext uri="{FF2B5EF4-FFF2-40B4-BE49-F238E27FC236}">
                <a16:creationId xmlns:a16="http://schemas.microsoft.com/office/drawing/2014/main" id="{8CA933A4-214A-4D08-8A3E-4EA3E556401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58737" y="1050556"/>
            <a:ext cx="8534400" cy="5359400"/>
          </a:xfrm>
        </p:spPr>
        <p:txBody>
          <a:bodyPr/>
          <a:lstStyle/>
          <a:p>
            <a:r>
              <a:rPr lang="ko-KR" altLang="en-US" dirty="0"/>
              <a:t>삼각형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D158737-79D4-405A-9F28-9EF340EF55AE}"/>
              </a:ext>
            </a:extLst>
          </p:cNvPr>
          <p:cNvSpPr/>
          <p:nvPr/>
        </p:nvSpPr>
        <p:spPr>
          <a:xfrm>
            <a:off x="523875" y="1837430"/>
            <a:ext cx="80772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case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DRAWTRI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r>
              <a:rPr lang="en-US" altLang="ko-KR" sz="12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POINT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trianglePoints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[4] = { { </a:t>
            </a:r>
            <a:r>
              <a:rPr lang="en-US" altLang="ko-KR" sz="12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LOWORD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2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lParam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), </a:t>
            </a:r>
            <a:r>
              <a:rPr lang="en-US" altLang="ko-KR" sz="12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HIWORD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2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lParam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}, {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newLine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-&gt;x0, </a:t>
            </a:r>
            <a:r>
              <a:rPr lang="en-US" altLang="ko-KR" sz="12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HIWORD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2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lParam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},   		        {(</a:t>
            </a:r>
            <a:r>
              <a:rPr lang="en-US" altLang="ko-KR" sz="12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LOWORD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2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lParam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-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newLine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-&gt;x0) / 2 +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newLine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-&gt;x0,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newLine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-&gt;y0 },                     	                    { </a:t>
            </a:r>
            <a:r>
              <a:rPr lang="en-US" altLang="ko-KR" sz="12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LOWORD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2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lParam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), </a:t>
            </a:r>
            <a:r>
              <a:rPr lang="en-US" altLang="ko-KR" sz="12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HIWORD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2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lParam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} };</a:t>
            </a:r>
          </a:p>
          <a:p>
            <a:r>
              <a:rPr lang="en-US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if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newLine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isFill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{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LogBrush.lbColor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g_drawcolor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LogBrush.lbHatch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12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HS_VERTICAL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LogBrush.lbStyle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12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BS_SOLID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2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HBRUSH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brush =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CreateBrushIndirect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(&amp;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LogBrush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SelectObject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hDC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brush);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}</a:t>
            </a:r>
          </a:p>
          <a:p>
            <a:r>
              <a:rPr lang="en-US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else</a:t>
            </a:r>
            <a:endParaRPr lang="en-US" altLang="ko-KR" sz="12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{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SelectObject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hDC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GetStockObject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2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NULL_BRUSH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));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}</a:t>
            </a:r>
          </a:p>
          <a:p>
            <a:endParaRPr lang="ko-KR" altLang="en-US" sz="12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Polygon(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hDC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trianglePoints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4);</a:t>
            </a:r>
          </a:p>
          <a:p>
            <a:r>
              <a:rPr lang="en-US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break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endParaRPr lang="ko-KR" altLang="en-US" sz="36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DF990FA-CD93-4455-8BC1-6ABD3D9962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310" y="1657941"/>
            <a:ext cx="8207816" cy="474345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E2B6A5DF-05BD-4933-9B20-9BFBD4820D62}"/>
              </a:ext>
            </a:extLst>
          </p:cNvPr>
          <p:cNvSpPr/>
          <p:nvPr/>
        </p:nvSpPr>
        <p:spPr>
          <a:xfrm>
            <a:off x="-35748" y="6425340"/>
            <a:ext cx="1558945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altLang="ko-KR" sz="1400" b="1" dirty="0">
                <a:ln/>
                <a:solidFill>
                  <a:schemeClr val="accent4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Made by SJI</a:t>
            </a:r>
            <a:endParaRPr lang="en-US" altLang="ko-KR" sz="1400" b="1" cap="none" spc="0" dirty="0">
              <a:ln/>
              <a:solidFill>
                <a:schemeClr val="accent4"/>
              </a:solidFill>
              <a:effectLst/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40401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8CDE57B8-C255-406D-BB8F-324C14DBDB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872" y="1600200"/>
            <a:ext cx="8338130" cy="4858933"/>
          </a:xfrm>
          <a:prstGeom prst="rect">
            <a:avLst/>
          </a:prstGeom>
        </p:spPr>
      </p:pic>
      <p:sp>
        <p:nvSpPr>
          <p:cNvPr id="11266" name="Rectangle 2">
            <a:extLst>
              <a:ext uri="{FF2B5EF4-FFF2-40B4-BE49-F238E27FC236}">
                <a16:creationId xmlns:a16="http://schemas.microsoft.com/office/drawing/2014/main" id="{342279E8-4D1C-4895-858E-CDA20C3E096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95275" y="152400"/>
            <a:ext cx="8534400" cy="774700"/>
          </a:xfrm>
        </p:spPr>
        <p:txBody>
          <a:bodyPr/>
          <a:lstStyle/>
          <a:p>
            <a:r>
              <a:rPr lang="en-US" altLang="ko-KR" sz="3600" dirty="0"/>
              <a:t>Client</a:t>
            </a:r>
            <a:endParaRPr lang="en-US" altLang="ko-KR" dirty="0"/>
          </a:p>
        </p:txBody>
      </p:sp>
      <p:sp>
        <p:nvSpPr>
          <p:cNvPr id="11267" name="Rectangle 3">
            <a:extLst>
              <a:ext uri="{FF2B5EF4-FFF2-40B4-BE49-F238E27FC236}">
                <a16:creationId xmlns:a16="http://schemas.microsoft.com/office/drawing/2014/main" id="{8CA933A4-214A-4D08-8A3E-4EA3E556401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58737" y="1050556"/>
            <a:ext cx="8534400" cy="5359400"/>
          </a:xfrm>
        </p:spPr>
        <p:txBody>
          <a:bodyPr/>
          <a:lstStyle/>
          <a:p>
            <a:r>
              <a:rPr lang="ko-KR" altLang="en-US" dirty="0"/>
              <a:t>사각형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3E7D150-B200-4F7E-B211-6B6E6AA522DA}"/>
              </a:ext>
            </a:extLst>
          </p:cNvPr>
          <p:cNvSpPr/>
          <p:nvPr/>
        </p:nvSpPr>
        <p:spPr>
          <a:xfrm>
            <a:off x="533400" y="1981200"/>
            <a:ext cx="6501128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case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6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DRAWRECT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</a:t>
            </a:r>
          </a:p>
          <a:p>
            <a:r>
              <a:rPr lang="en-US" altLang="ko-KR" sz="16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if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newLine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isFill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LogBrush.lbColor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g_drawcolor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LogBrush.lbHatch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16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HS_VERTICAL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LogBrush.lbStyle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16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BS_SOLID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6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HBRUSH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brush = 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CreateBrushIndirect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(&amp;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LogBrush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SelectObject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hDC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brush);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r>
              <a:rPr lang="en-US" altLang="ko-KR" sz="16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else</a:t>
            </a:r>
            <a:endParaRPr lang="en-US" altLang="ko-KR" sz="16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SelectObject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hDC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GetStockObject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6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NULL_BRUSH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));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Rectangle(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hDC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newLine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-&gt;x0, 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newLine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-&gt;y0, </a:t>
            </a:r>
            <a:r>
              <a:rPr lang="en-US" altLang="ko-KR" sz="16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LOWORD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6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lParam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), </a:t>
            </a:r>
            <a:r>
              <a:rPr lang="en-US" altLang="ko-KR" sz="16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HIWORD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6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lParam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));</a:t>
            </a:r>
          </a:p>
          <a:p>
            <a:r>
              <a:rPr lang="en-US" altLang="ko-KR" sz="16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break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  <a:endParaRPr lang="ko-KR" altLang="en-US" sz="40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B59D435-6C18-470E-9DDE-3E1E4010A9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575" y="1653986"/>
            <a:ext cx="8201025" cy="4746814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293FB85A-1583-4A76-9511-7D91A57935D4}"/>
              </a:ext>
            </a:extLst>
          </p:cNvPr>
          <p:cNvSpPr/>
          <p:nvPr/>
        </p:nvSpPr>
        <p:spPr>
          <a:xfrm>
            <a:off x="-35748" y="6425340"/>
            <a:ext cx="1558945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altLang="ko-KR" sz="1400" b="1" dirty="0">
                <a:ln/>
                <a:solidFill>
                  <a:schemeClr val="accent4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Made by SJI</a:t>
            </a:r>
            <a:endParaRPr lang="en-US" altLang="ko-KR" sz="1400" b="1" cap="none" spc="0" dirty="0">
              <a:ln/>
              <a:solidFill>
                <a:schemeClr val="accent4"/>
              </a:solidFill>
              <a:effectLst/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31611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8CDE57B8-C255-406D-BB8F-324C14DBDB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872" y="1600200"/>
            <a:ext cx="8338130" cy="4858933"/>
          </a:xfrm>
          <a:prstGeom prst="rect">
            <a:avLst/>
          </a:prstGeom>
        </p:spPr>
      </p:pic>
      <p:sp>
        <p:nvSpPr>
          <p:cNvPr id="11266" name="Rectangle 2">
            <a:extLst>
              <a:ext uri="{FF2B5EF4-FFF2-40B4-BE49-F238E27FC236}">
                <a16:creationId xmlns:a16="http://schemas.microsoft.com/office/drawing/2014/main" id="{342279E8-4D1C-4895-858E-CDA20C3E096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95275" y="152400"/>
            <a:ext cx="8534400" cy="774700"/>
          </a:xfrm>
        </p:spPr>
        <p:txBody>
          <a:bodyPr/>
          <a:lstStyle/>
          <a:p>
            <a:r>
              <a:rPr lang="en-US" altLang="ko-KR" sz="3600" dirty="0"/>
              <a:t>Client</a:t>
            </a:r>
            <a:endParaRPr lang="en-US" altLang="ko-KR" dirty="0"/>
          </a:p>
        </p:txBody>
      </p:sp>
      <p:sp>
        <p:nvSpPr>
          <p:cNvPr id="11267" name="Rectangle 3">
            <a:extLst>
              <a:ext uri="{FF2B5EF4-FFF2-40B4-BE49-F238E27FC236}">
                <a16:creationId xmlns:a16="http://schemas.microsoft.com/office/drawing/2014/main" id="{8CA933A4-214A-4D08-8A3E-4EA3E556401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58737" y="1050556"/>
            <a:ext cx="8534400" cy="5359400"/>
          </a:xfrm>
        </p:spPr>
        <p:txBody>
          <a:bodyPr/>
          <a:lstStyle/>
          <a:p>
            <a:r>
              <a:rPr lang="ko-KR" altLang="en-US" dirty="0"/>
              <a:t>타원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E970322-8675-4E61-9771-8C00507FCA93}"/>
              </a:ext>
            </a:extLst>
          </p:cNvPr>
          <p:cNvSpPr/>
          <p:nvPr/>
        </p:nvSpPr>
        <p:spPr>
          <a:xfrm>
            <a:off x="533400" y="1767508"/>
            <a:ext cx="8161602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case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6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DRAWELLIPSE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</a:t>
            </a:r>
            <a:endParaRPr lang="ko-KR" altLang="en-US" sz="16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r>
              <a:rPr lang="en-US" altLang="ko-KR" sz="16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if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newLine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isFill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{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LogBrush.lbColor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g_drawcolor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LogBrush.lbHatch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16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HS_VERTICAL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LogBrush.lbStyle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16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BS_SOLID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6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HBRUSH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brush = 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CreateBrushIndirect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(&amp;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LogBrush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SelectObject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hDC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brush);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}</a:t>
            </a:r>
          </a:p>
          <a:p>
            <a:r>
              <a:rPr lang="en-US" altLang="ko-KR" sz="16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else</a:t>
            </a:r>
            <a:endParaRPr lang="en-US" altLang="ko-KR" sz="16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{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SelectObject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hDC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GetStockObject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6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NULL_BRUSH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));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}</a:t>
            </a:r>
          </a:p>
          <a:p>
            <a:endParaRPr lang="ko-KR" altLang="en-US" sz="16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Ellipse(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hDC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newLine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-&gt;x0, 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newLine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-&gt;y0, </a:t>
            </a:r>
            <a:r>
              <a:rPr lang="en-US" altLang="ko-KR" sz="16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LOWORD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6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lParam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), </a:t>
            </a:r>
            <a:r>
              <a:rPr lang="en-US" altLang="ko-KR" sz="16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HIWORD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6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lParam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));</a:t>
            </a:r>
          </a:p>
          <a:p>
            <a:r>
              <a:rPr lang="en-US" altLang="ko-KR" sz="16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break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endParaRPr lang="ko-KR" altLang="en-US" sz="36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EA8EACD-B16E-45A1-977B-8F678FF7BD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589" y="1676990"/>
            <a:ext cx="8174012" cy="470535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DA859191-3893-4079-B1AB-AFF4880C98CA}"/>
              </a:ext>
            </a:extLst>
          </p:cNvPr>
          <p:cNvSpPr/>
          <p:nvPr/>
        </p:nvSpPr>
        <p:spPr>
          <a:xfrm>
            <a:off x="-35748" y="6425340"/>
            <a:ext cx="1558945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altLang="ko-KR" sz="1400" b="1" dirty="0">
                <a:ln/>
                <a:solidFill>
                  <a:schemeClr val="accent4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Made by SJI</a:t>
            </a:r>
            <a:endParaRPr lang="en-US" altLang="ko-KR" sz="1400" b="1" cap="none" spc="0" dirty="0">
              <a:ln/>
              <a:solidFill>
                <a:schemeClr val="accent4"/>
              </a:solidFill>
              <a:effectLst/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29730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8CDE57B8-C255-406D-BB8F-324C14DBDB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872" y="1600200"/>
            <a:ext cx="8338130" cy="4858933"/>
          </a:xfrm>
          <a:prstGeom prst="rect">
            <a:avLst/>
          </a:prstGeom>
        </p:spPr>
      </p:pic>
      <p:sp>
        <p:nvSpPr>
          <p:cNvPr id="11266" name="Rectangle 2">
            <a:extLst>
              <a:ext uri="{FF2B5EF4-FFF2-40B4-BE49-F238E27FC236}">
                <a16:creationId xmlns:a16="http://schemas.microsoft.com/office/drawing/2014/main" id="{342279E8-4D1C-4895-858E-CDA20C3E096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95275" y="152400"/>
            <a:ext cx="8534400" cy="774700"/>
          </a:xfrm>
        </p:spPr>
        <p:txBody>
          <a:bodyPr/>
          <a:lstStyle/>
          <a:p>
            <a:r>
              <a:rPr lang="en-US" altLang="ko-KR" sz="3600" dirty="0"/>
              <a:t>Client</a:t>
            </a:r>
            <a:endParaRPr lang="en-US" altLang="ko-KR" dirty="0"/>
          </a:p>
        </p:txBody>
      </p:sp>
      <p:sp>
        <p:nvSpPr>
          <p:cNvPr id="11267" name="Rectangle 3">
            <a:extLst>
              <a:ext uri="{FF2B5EF4-FFF2-40B4-BE49-F238E27FC236}">
                <a16:creationId xmlns:a16="http://schemas.microsoft.com/office/drawing/2014/main" id="{8CA933A4-214A-4D08-8A3E-4EA3E556401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58737" y="1050556"/>
            <a:ext cx="8534400" cy="5359400"/>
          </a:xfrm>
        </p:spPr>
        <p:txBody>
          <a:bodyPr/>
          <a:lstStyle/>
          <a:p>
            <a:r>
              <a:rPr lang="ko-KR" altLang="en-US" dirty="0"/>
              <a:t>직선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34CD572-279A-4D61-8AEF-E689A47E5DC6}"/>
              </a:ext>
            </a:extLst>
          </p:cNvPr>
          <p:cNvSpPr/>
          <p:nvPr/>
        </p:nvSpPr>
        <p:spPr>
          <a:xfrm>
            <a:off x="533400" y="3048000"/>
            <a:ext cx="67818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case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6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DRAWSTRICTLINE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MoveToEx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hDC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newLine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-&gt;x0, 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newLine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-&gt;y0, </a:t>
            </a:r>
            <a:r>
              <a:rPr lang="en-US" altLang="ko-KR" sz="16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NULL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it-IT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LineTo(hDC, newLine-&gt;x1, newLine-&gt;y1);</a:t>
            </a:r>
          </a:p>
          <a:p>
            <a:r>
              <a:rPr lang="en-US" altLang="ko-KR" sz="16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break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endParaRPr lang="ko-KR" altLang="en-US" sz="40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B77FEE0-8138-41D2-89D1-1F141836E4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625" y="1657941"/>
            <a:ext cx="8181975" cy="474345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7A6FEF31-4390-4BDB-B839-088B9E8E3182}"/>
              </a:ext>
            </a:extLst>
          </p:cNvPr>
          <p:cNvSpPr/>
          <p:nvPr/>
        </p:nvSpPr>
        <p:spPr>
          <a:xfrm>
            <a:off x="-35748" y="6425340"/>
            <a:ext cx="1558945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altLang="ko-KR" sz="1400" b="1" dirty="0">
                <a:ln/>
                <a:solidFill>
                  <a:schemeClr val="accent4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Made by SJI</a:t>
            </a:r>
            <a:endParaRPr lang="en-US" altLang="ko-KR" sz="1400" b="1" cap="none" spc="0" dirty="0">
              <a:ln/>
              <a:solidFill>
                <a:schemeClr val="accent4"/>
              </a:solidFill>
              <a:effectLst/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02420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:a16="http://schemas.microsoft.com/office/drawing/2014/main" id="{342279E8-4D1C-4895-858E-CDA20C3E096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95275" y="152400"/>
            <a:ext cx="8534400" cy="774700"/>
          </a:xfrm>
        </p:spPr>
        <p:txBody>
          <a:bodyPr/>
          <a:lstStyle/>
          <a:p>
            <a:r>
              <a:rPr lang="en-US" altLang="ko-KR" sz="3600" dirty="0"/>
              <a:t>Server</a:t>
            </a:r>
            <a:endParaRPr lang="en-US" altLang="ko-KR" dirty="0"/>
          </a:p>
        </p:txBody>
      </p:sp>
      <p:sp>
        <p:nvSpPr>
          <p:cNvPr id="11267" name="Rectangle 3">
            <a:extLst>
              <a:ext uri="{FF2B5EF4-FFF2-40B4-BE49-F238E27FC236}">
                <a16:creationId xmlns:a16="http://schemas.microsoft.com/office/drawing/2014/main" id="{8CA933A4-214A-4D08-8A3E-4EA3E556401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58737" y="1050556"/>
            <a:ext cx="8534400" cy="5359400"/>
          </a:xfrm>
        </p:spPr>
        <p:txBody>
          <a:bodyPr/>
          <a:lstStyle/>
          <a:p>
            <a:r>
              <a:rPr lang="ko-KR" altLang="en-US"/>
              <a:t>접속한 리스트</a:t>
            </a:r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8FBAB52-AC8A-4F25-A635-AF1EC0E89A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872" y="1600200"/>
            <a:ext cx="8338130" cy="4858933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A64A7720-7CB2-40E3-8BBE-26DD399D7BBF}"/>
              </a:ext>
            </a:extLst>
          </p:cNvPr>
          <p:cNvSpPr/>
          <p:nvPr/>
        </p:nvSpPr>
        <p:spPr>
          <a:xfrm>
            <a:off x="533400" y="2899259"/>
            <a:ext cx="7682467" cy="1661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retval</a:t>
            </a:r>
            <a:r>
              <a:rPr lang="en-US" altLang="ko-KR" sz="1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1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recv</a:t>
            </a:r>
            <a:r>
              <a:rPr lang="en-US" altLang="ko-KR" sz="1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client_sock</a:t>
            </a:r>
            <a:r>
              <a:rPr lang="en-US" altLang="ko-KR" sz="1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usr_name</a:t>
            </a:r>
            <a:r>
              <a:rPr lang="en-US" altLang="ko-KR" sz="1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700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sizeof</a:t>
            </a:r>
            <a:r>
              <a:rPr lang="en-US" altLang="ko-KR" sz="1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usr_name</a:t>
            </a:r>
            <a:r>
              <a:rPr lang="en-US" altLang="ko-KR" sz="1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), 0);</a:t>
            </a:r>
          </a:p>
          <a:p>
            <a:r>
              <a:rPr lang="en-US" altLang="ko-KR" sz="1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printf</a:t>
            </a:r>
            <a:r>
              <a:rPr lang="en-US" altLang="ko-KR" sz="1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7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"%s </a:t>
            </a:r>
            <a:r>
              <a:rPr lang="ko-KR" altLang="en-US" sz="17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접속함</a:t>
            </a:r>
            <a:r>
              <a:rPr lang="en-US" altLang="ko-KR" sz="17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.\n"</a:t>
            </a:r>
            <a:r>
              <a:rPr lang="en-US" altLang="ko-KR" sz="1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usr_name</a:t>
            </a:r>
            <a:r>
              <a:rPr lang="en-US" altLang="ko-KR" sz="1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1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AddSocketInfo</a:t>
            </a:r>
            <a:r>
              <a:rPr lang="en-US" altLang="ko-KR" sz="1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client_sock</a:t>
            </a:r>
            <a:r>
              <a:rPr lang="en-US" altLang="ko-KR" sz="1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false</a:t>
            </a:r>
            <a:r>
              <a:rPr lang="en-US" altLang="ko-KR" sz="1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usr_name</a:t>
            </a:r>
            <a:r>
              <a:rPr lang="en-US" altLang="ko-KR" sz="1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endParaRPr lang="en-US" altLang="ko-KR" sz="1700" dirty="0">
              <a:solidFill>
                <a:srgbClr val="008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1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접속한 유저이름을 </a:t>
            </a:r>
            <a:r>
              <a:rPr lang="ko-KR" altLang="en-US" sz="1700" dirty="0" err="1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접속자</a:t>
            </a:r>
            <a:r>
              <a:rPr lang="ko-KR" altLang="en-US" sz="1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리스트로 전송</a:t>
            </a:r>
            <a:endParaRPr lang="ko-KR" altLang="en-US" sz="17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hThread</a:t>
            </a:r>
            <a:r>
              <a:rPr lang="en-US" altLang="ko-KR" sz="1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1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CreateThread</a:t>
            </a:r>
            <a:r>
              <a:rPr lang="en-US" altLang="ko-KR" sz="1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7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NULL</a:t>
            </a:r>
            <a:r>
              <a:rPr lang="en-US" altLang="ko-KR" sz="1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0, </a:t>
            </a:r>
            <a:r>
              <a:rPr lang="en-US" altLang="ko-KR" sz="1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SendUserList</a:t>
            </a:r>
            <a:r>
              <a:rPr lang="en-US" altLang="ko-KR" sz="1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7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NULL</a:t>
            </a:r>
            <a:r>
              <a:rPr lang="en-US" altLang="ko-KR" sz="1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0, </a:t>
            </a:r>
            <a:r>
              <a:rPr lang="en-US" altLang="ko-KR" sz="17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NULL</a:t>
            </a:r>
            <a:r>
              <a:rPr lang="en-US" altLang="ko-KR" sz="1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  <a:endParaRPr lang="ko-KR" altLang="en-US" sz="17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222429E-FA67-4151-98F2-D955D2AC14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594" y="1676400"/>
            <a:ext cx="8244686" cy="471123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D28F50DB-D0AA-4C25-B1CD-BAD939773756}"/>
              </a:ext>
            </a:extLst>
          </p:cNvPr>
          <p:cNvSpPr/>
          <p:nvPr/>
        </p:nvSpPr>
        <p:spPr>
          <a:xfrm>
            <a:off x="-35748" y="6425340"/>
            <a:ext cx="1558945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altLang="ko-KR" sz="1400" b="1" dirty="0">
                <a:ln/>
                <a:solidFill>
                  <a:schemeClr val="accent4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Made by SJI</a:t>
            </a:r>
            <a:endParaRPr lang="en-US" altLang="ko-KR" sz="1400" b="1" cap="none" spc="0" dirty="0">
              <a:ln/>
              <a:solidFill>
                <a:schemeClr val="accent4"/>
              </a:solidFill>
              <a:effectLst/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4949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8CDE57B8-C255-406D-BB8F-324C14DBDB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410" y="1600200"/>
            <a:ext cx="8338130" cy="4858933"/>
          </a:xfrm>
          <a:prstGeom prst="rect">
            <a:avLst/>
          </a:prstGeom>
        </p:spPr>
      </p:pic>
      <p:sp>
        <p:nvSpPr>
          <p:cNvPr id="11266" name="Rectangle 2">
            <a:extLst>
              <a:ext uri="{FF2B5EF4-FFF2-40B4-BE49-F238E27FC236}">
                <a16:creationId xmlns:a16="http://schemas.microsoft.com/office/drawing/2014/main" id="{342279E8-4D1C-4895-858E-CDA20C3E096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95275" y="152400"/>
            <a:ext cx="8534400" cy="774700"/>
          </a:xfrm>
        </p:spPr>
        <p:txBody>
          <a:bodyPr/>
          <a:lstStyle/>
          <a:p>
            <a:r>
              <a:rPr lang="en-US" altLang="ko-KR" sz="3600" dirty="0"/>
              <a:t>Client</a:t>
            </a:r>
            <a:endParaRPr lang="en-US" altLang="ko-KR" dirty="0"/>
          </a:p>
        </p:txBody>
      </p:sp>
      <p:sp>
        <p:nvSpPr>
          <p:cNvPr id="11267" name="Rectangle 3">
            <a:extLst>
              <a:ext uri="{FF2B5EF4-FFF2-40B4-BE49-F238E27FC236}">
                <a16:creationId xmlns:a16="http://schemas.microsoft.com/office/drawing/2014/main" id="{8CA933A4-214A-4D08-8A3E-4EA3E556401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58737" y="1050556"/>
            <a:ext cx="8534400" cy="5359400"/>
          </a:xfrm>
        </p:spPr>
        <p:txBody>
          <a:bodyPr/>
          <a:lstStyle/>
          <a:p>
            <a:r>
              <a:rPr lang="ko-KR" altLang="en-US" dirty="0"/>
              <a:t>직각 삼각형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8995E46-0603-4532-B6A0-8785F85F2011}"/>
              </a:ext>
            </a:extLst>
          </p:cNvPr>
          <p:cNvSpPr/>
          <p:nvPr/>
        </p:nvSpPr>
        <p:spPr>
          <a:xfrm>
            <a:off x="533400" y="1981200"/>
            <a:ext cx="84582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case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6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DRAWRIGHTTRI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</a:t>
            </a:r>
          </a:p>
          <a:p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drawRightTri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hDC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newLine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-&gt;x0, 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newLine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-&gt;y0,</a:t>
            </a:r>
            <a:r>
              <a:rPr lang="en-US" altLang="ko-KR" sz="16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LOWORD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6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lParam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), </a:t>
            </a:r>
            <a:r>
              <a:rPr lang="en-US" altLang="ko-KR" sz="16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HIWORD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6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lParam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));</a:t>
            </a:r>
          </a:p>
          <a:p>
            <a:r>
              <a:rPr lang="en-US" altLang="ko-KR" sz="16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break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  <a:endParaRPr lang="ko-KR" altLang="en-US" sz="4000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8A25142-859C-4636-993F-CEBE17DAAD67}"/>
              </a:ext>
            </a:extLst>
          </p:cNvPr>
          <p:cNvSpPr/>
          <p:nvPr/>
        </p:nvSpPr>
        <p:spPr>
          <a:xfrm>
            <a:off x="533400" y="3505200"/>
            <a:ext cx="6580213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void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drawRightTri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6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HDC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6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hDC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6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6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x0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6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6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y0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6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6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x1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6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6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y1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r>
              <a:rPr lang="es-E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MoveToEx(</a:t>
            </a:r>
            <a:r>
              <a:rPr lang="es-ES" altLang="ko-KR" sz="16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hDC</a:t>
            </a:r>
            <a:r>
              <a:rPr lang="es-E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s-ES" altLang="ko-KR" sz="16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x0</a:t>
            </a:r>
            <a:r>
              <a:rPr lang="es-E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s-ES" altLang="ko-KR" sz="16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y0</a:t>
            </a:r>
            <a:r>
              <a:rPr lang="es-E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s-ES" altLang="ko-KR" sz="16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NULL</a:t>
            </a:r>
            <a:r>
              <a:rPr lang="es-E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LineTo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6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hDC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6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x1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6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y1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s-E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MoveToEx(</a:t>
            </a:r>
            <a:r>
              <a:rPr lang="es-ES" altLang="ko-KR" sz="16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hDC</a:t>
            </a:r>
            <a:r>
              <a:rPr lang="es-E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s-ES" altLang="ko-KR" sz="16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x1</a:t>
            </a:r>
            <a:r>
              <a:rPr lang="es-E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s-ES" altLang="ko-KR" sz="16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y1</a:t>
            </a:r>
            <a:r>
              <a:rPr lang="es-E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s-ES" altLang="ko-KR" sz="16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NULL</a:t>
            </a:r>
            <a:r>
              <a:rPr lang="es-E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LineTo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6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hDC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6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x0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6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y1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s-E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MoveToEx(</a:t>
            </a:r>
            <a:r>
              <a:rPr lang="es-ES" altLang="ko-KR" sz="16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hDC</a:t>
            </a:r>
            <a:r>
              <a:rPr lang="es-E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s-ES" altLang="ko-KR" sz="16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x0</a:t>
            </a:r>
            <a:r>
              <a:rPr lang="es-E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s-ES" altLang="ko-KR" sz="16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y1</a:t>
            </a:r>
            <a:r>
              <a:rPr lang="es-E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s-ES" altLang="ko-KR" sz="16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NULL</a:t>
            </a:r>
            <a:r>
              <a:rPr lang="es-E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LineTo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6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hDC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6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x0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6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y0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endParaRPr lang="ko-KR" altLang="en-US" sz="40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8DD0E14-4F6E-4C87-876F-6A470D39B0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617" y="1662703"/>
            <a:ext cx="8233183" cy="4733925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C6E77F6F-4AD0-4209-829A-7D255CDA5018}"/>
              </a:ext>
            </a:extLst>
          </p:cNvPr>
          <p:cNvSpPr/>
          <p:nvPr/>
        </p:nvSpPr>
        <p:spPr>
          <a:xfrm>
            <a:off x="-35748" y="6425340"/>
            <a:ext cx="1558945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altLang="ko-KR" sz="1400" b="1" dirty="0">
                <a:ln/>
                <a:solidFill>
                  <a:schemeClr val="accent4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Made by SJI</a:t>
            </a:r>
            <a:endParaRPr lang="en-US" altLang="ko-KR" sz="1400" b="1" cap="none" spc="0" dirty="0">
              <a:ln/>
              <a:solidFill>
                <a:schemeClr val="accent4"/>
              </a:solidFill>
              <a:effectLst/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1002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8CDE57B8-C255-406D-BB8F-324C14DBDB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872" y="1600200"/>
            <a:ext cx="8338130" cy="4858933"/>
          </a:xfrm>
          <a:prstGeom prst="rect">
            <a:avLst/>
          </a:prstGeom>
        </p:spPr>
      </p:pic>
      <p:sp>
        <p:nvSpPr>
          <p:cNvPr id="11266" name="Rectangle 2">
            <a:extLst>
              <a:ext uri="{FF2B5EF4-FFF2-40B4-BE49-F238E27FC236}">
                <a16:creationId xmlns:a16="http://schemas.microsoft.com/office/drawing/2014/main" id="{342279E8-4D1C-4895-858E-CDA20C3E096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95275" y="152400"/>
            <a:ext cx="8534400" cy="774700"/>
          </a:xfrm>
        </p:spPr>
        <p:txBody>
          <a:bodyPr/>
          <a:lstStyle/>
          <a:p>
            <a:r>
              <a:rPr lang="en-US" altLang="ko-KR" sz="3600" dirty="0"/>
              <a:t>Client</a:t>
            </a:r>
            <a:endParaRPr lang="en-US" altLang="ko-KR" dirty="0"/>
          </a:p>
        </p:txBody>
      </p:sp>
      <p:sp>
        <p:nvSpPr>
          <p:cNvPr id="11267" name="Rectangle 3">
            <a:extLst>
              <a:ext uri="{FF2B5EF4-FFF2-40B4-BE49-F238E27FC236}">
                <a16:creationId xmlns:a16="http://schemas.microsoft.com/office/drawing/2014/main" id="{8CA933A4-214A-4D08-8A3E-4EA3E556401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58737" y="1050556"/>
            <a:ext cx="8534400" cy="5359400"/>
          </a:xfrm>
        </p:spPr>
        <p:txBody>
          <a:bodyPr/>
          <a:lstStyle/>
          <a:p>
            <a:r>
              <a:rPr lang="ko-KR" altLang="en-US" dirty="0"/>
              <a:t>마름모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17B1C60-FC28-4323-BE37-A9290F6FC81C}"/>
              </a:ext>
            </a:extLst>
          </p:cNvPr>
          <p:cNvSpPr/>
          <p:nvPr/>
        </p:nvSpPr>
        <p:spPr>
          <a:xfrm>
            <a:off x="533400" y="1752600"/>
            <a:ext cx="75438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case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6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DRAWRHOMBUS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</a:t>
            </a:r>
          </a:p>
          <a:p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drawRhombus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hDC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newLine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-&gt;x0, 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newLine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-&gt;y0, </a:t>
            </a:r>
            <a:r>
              <a:rPr lang="en-US" altLang="ko-KR" sz="16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LOWORD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6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lParam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), </a:t>
            </a:r>
            <a:r>
              <a:rPr lang="en-US" altLang="ko-KR" sz="16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HIWORD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6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lParam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));</a:t>
            </a:r>
          </a:p>
          <a:p>
            <a:r>
              <a:rPr lang="en-US" altLang="ko-KR" sz="16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break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  <a:endParaRPr lang="ko-KR" altLang="en-US" sz="4000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5AC7B0D-037B-4AD9-B3ED-6B1CE75350B4}"/>
              </a:ext>
            </a:extLst>
          </p:cNvPr>
          <p:cNvSpPr/>
          <p:nvPr/>
        </p:nvSpPr>
        <p:spPr>
          <a:xfrm>
            <a:off x="533400" y="3352181"/>
            <a:ext cx="7315200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altLang="ko-KR" sz="16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void</a:t>
            </a:r>
            <a:r>
              <a:rPr lang="fr-FR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drawRhombus(</a:t>
            </a:r>
            <a:r>
              <a:rPr lang="fr-FR" altLang="ko-KR" sz="16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HDC</a:t>
            </a:r>
            <a:r>
              <a:rPr lang="fr-FR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fr-FR" altLang="ko-KR" sz="16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hDC</a:t>
            </a:r>
            <a:r>
              <a:rPr lang="fr-FR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fr-FR" altLang="ko-KR" sz="16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fr-FR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fr-FR" altLang="ko-KR" sz="16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x0</a:t>
            </a:r>
            <a:r>
              <a:rPr lang="fr-FR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fr-FR" altLang="ko-KR" sz="16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fr-FR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fr-FR" altLang="ko-KR" sz="16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y0</a:t>
            </a:r>
            <a:r>
              <a:rPr lang="fr-FR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fr-FR" altLang="ko-KR" sz="16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fr-FR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fr-FR" altLang="ko-KR" sz="16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x1</a:t>
            </a:r>
            <a:r>
              <a:rPr lang="fr-FR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fr-FR" altLang="ko-KR" sz="16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fr-FR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fr-FR" altLang="ko-KR" sz="16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y1</a:t>
            </a:r>
            <a:r>
              <a:rPr lang="fr-FR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</a:t>
            </a:r>
          </a:p>
          <a:p>
            <a:r>
              <a:rPr lang="fr-FR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r>
              <a:rPr lang="es-E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MoveToEx(</a:t>
            </a:r>
            <a:r>
              <a:rPr lang="es-ES" altLang="ko-KR" sz="16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hDC</a:t>
            </a:r>
            <a:r>
              <a:rPr lang="es-E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(</a:t>
            </a:r>
            <a:r>
              <a:rPr lang="es-ES" altLang="ko-KR" sz="16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x0</a:t>
            </a:r>
            <a:r>
              <a:rPr lang="es-E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+ </a:t>
            </a:r>
            <a:r>
              <a:rPr lang="es-ES" altLang="ko-KR" sz="16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x1</a:t>
            </a:r>
            <a:r>
              <a:rPr lang="es-E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/ 2, </a:t>
            </a:r>
            <a:r>
              <a:rPr lang="es-ES" altLang="ko-KR" sz="16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y0</a:t>
            </a:r>
            <a:r>
              <a:rPr lang="es-E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s-ES" altLang="ko-KR" sz="16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NULL</a:t>
            </a:r>
            <a:r>
              <a:rPr lang="es-E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s-E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LineTo(</a:t>
            </a:r>
            <a:r>
              <a:rPr lang="es-ES" altLang="ko-KR" sz="16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hDC</a:t>
            </a:r>
            <a:r>
              <a:rPr lang="es-E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s-ES" altLang="ko-KR" sz="16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x0</a:t>
            </a:r>
            <a:r>
              <a:rPr lang="es-E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(</a:t>
            </a:r>
            <a:r>
              <a:rPr lang="es-ES" altLang="ko-KR" sz="16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y0</a:t>
            </a:r>
            <a:r>
              <a:rPr lang="es-E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+ </a:t>
            </a:r>
            <a:r>
              <a:rPr lang="es-ES" altLang="ko-KR" sz="16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y1</a:t>
            </a:r>
            <a:r>
              <a:rPr lang="es-E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/ 2);</a:t>
            </a:r>
          </a:p>
          <a:p>
            <a:r>
              <a:rPr lang="es-E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MoveToEx(</a:t>
            </a:r>
            <a:r>
              <a:rPr lang="es-ES" altLang="ko-KR" sz="16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hDC</a:t>
            </a:r>
            <a:r>
              <a:rPr lang="es-E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s-ES" altLang="ko-KR" sz="16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x0</a:t>
            </a:r>
            <a:r>
              <a:rPr lang="es-E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(</a:t>
            </a:r>
            <a:r>
              <a:rPr lang="es-ES" altLang="ko-KR" sz="16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y0</a:t>
            </a:r>
            <a:r>
              <a:rPr lang="es-E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+ </a:t>
            </a:r>
            <a:r>
              <a:rPr lang="es-ES" altLang="ko-KR" sz="16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y1</a:t>
            </a:r>
            <a:r>
              <a:rPr lang="es-E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/ 2, </a:t>
            </a:r>
            <a:r>
              <a:rPr lang="es-ES" altLang="ko-KR" sz="16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NULL</a:t>
            </a:r>
            <a:r>
              <a:rPr lang="es-E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s-E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LineTo(</a:t>
            </a:r>
            <a:r>
              <a:rPr lang="es-ES" altLang="ko-KR" sz="16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hDC</a:t>
            </a:r>
            <a:r>
              <a:rPr lang="es-E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(</a:t>
            </a:r>
            <a:r>
              <a:rPr lang="es-ES" altLang="ko-KR" sz="16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x0</a:t>
            </a:r>
            <a:r>
              <a:rPr lang="es-E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+ </a:t>
            </a:r>
            <a:r>
              <a:rPr lang="es-ES" altLang="ko-KR" sz="16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x1</a:t>
            </a:r>
            <a:r>
              <a:rPr lang="es-E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/ 2, </a:t>
            </a:r>
            <a:r>
              <a:rPr lang="es-ES" altLang="ko-KR" sz="16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y1</a:t>
            </a:r>
            <a:r>
              <a:rPr lang="es-E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s-E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MoveToEx(</a:t>
            </a:r>
            <a:r>
              <a:rPr lang="es-ES" altLang="ko-KR" sz="16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hDC</a:t>
            </a:r>
            <a:r>
              <a:rPr lang="es-E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(</a:t>
            </a:r>
            <a:r>
              <a:rPr lang="es-ES" altLang="ko-KR" sz="16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x0</a:t>
            </a:r>
            <a:r>
              <a:rPr lang="es-E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+ </a:t>
            </a:r>
            <a:r>
              <a:rPr lang="es-ES" altLang="ko-KR" sz="16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x1</a:t>
            </a:r>
            <a:r>
              <a:rPr lang="es-E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/ 2, </a:t>
            </a:r>
            <a:r>
              <a:rPr lang="es-ES" altLang="ko-KR" sz="16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y1</a:t>
            </a:r>
            <a:r>
              <a:rPr lang="es-E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s-ES" altLang="ko-KR" sz="16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NULL</a:t>
            </a:r>
            <a:r>
              <a:rPr lang="es-E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s-E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LineTo(</a:t>
            </a:r>
            <a:r>
              <a:rPr lang="es-ES" altLang="ko-KR" sz="16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hDC</a:t>
            </a:r>
            <a:r>
              <a:rPr lang="es-E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s-ES" altLang="ko-KR" sz="16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x1</a:t>
            </a:r>
            <a:r>
              <a:rPr lang="es-E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(</a:t>
            </a:r>
            <a:r>
              <a:rPr lang="es-ES" altLang="ko-KR" sz="16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y1</a:t>
            </a:r>
            <a:r>
              <a:rPr lang="es-E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+ </a:t>
            </a:r>
            <a:r>
              <a:rPr lang="es-ES" altLang="ko-KR" sz="16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y0</a:t>
            </a:r>
            <a:r>
              <a:rPr lang="es-E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/ 2);</a:t>
            </a:r>
          </a:p>
          <a:p>
            <a:r>
              <a:rPr lang="es-E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MoveToEx(</a:t>
            </a:r>
            <a:r>
              <a:rPr lang="es-ES" altLang="ko-KR" sz="16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hDC</a:t>
            </a:r>
            <a:r>
              <a:rPr lang="es-E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s-ES" altLang="ko-KR" sz="16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x1</a:t>
            </a:r>
            <a:r>
              <a:rPr lang="es-E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(</a:t>
            </a:r>
            <a:r>
              <a:rPr lang="es-ES" altLang="ko-KR" sz="16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y1</a:t>
            </a:r>
            <a:r>
              <a:rPr lang="es-E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+ </a:t>
            </a:r>
            <a:r>
              <a:rPr lang="es-ES" altLang="ko-KR" sz="16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y0</a:t>
            </a:r>
            <a:r>
              <a:rPr lang="es-E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/ 2, </a:t>
            </a:r>
            <a:r>
              <a:rPr lang="es-ES" altLang="ko-KR" sz="16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NULL</a:t>
            </a:r>
            <a:r>
              <a:rPr lang="es-E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s-E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LineTo(</a:t>
            </a:r>
            <a:r>
              <a:rPr lang="es-ES" altLang="ko-KR" sz="16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hDC</a:t>
            </a:r>
            <a:r>
              <a:rPr lang="es-E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(</a:t>
            </a:r>
            <a:r>
              <a:rPr lang="es-ES" altLang="ko-KR" sz="16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x0</a:t>
            </a:r>
            <a:r>
              <a:rPr lang="es-E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+ </a:t>
            </a:r>
            <a:r>
              <a:rPr lang="es-ES" altLang="ko-KR" sz="16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x1</a:t>
            </a:r>
            <a:r>
              <a:rPr lang="es-E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/ 2, </a:t>
            </a:r>
            <a:r>
              <a:rPr lang="es-ES" altLang="ko-KR" sz="16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y0</a:t>
            </a:r>
            <a:r>
              <a:rPr lang="es-E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endParaRPr lang="ko-KR" altLang="en-US" sz="40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9E96B2A-A794-418C-A646-94637AB0D3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350" y="1672228"/>
            <a:ext cx="8168250" cy="4714875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D69D798B-5C70-44E7-8F52-AB37E7B74DDD}"/>
              </a:ext>
            </a:extLst>
          </p:cNvPr>
          <p:cNvSpPr/>
          <p:nvPr/>
        </p:nvSpPr>
        <p:spPr>
          <a:xfrm>
            <a:off x="-35748" y="6425340"/>
            <a:ext cx="1558945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altLang="ko-KR" sz="1400" b="1" dirty="0">
                <a:ln/>
                <a:solidFill>
                  <a:schemeClr val="accent4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Made by SJI</a:t>
            </a:r>
            <a:endParaRPr lang="en-US" altLang="ko-KR" sz="1400" b="1" cap="none" spc="0" dirty="0">
              <a:ln/>
              <a:solidFill>
                <a:schemeClr val="accent4"/>
              </a:solidFill>
              <a:effectLst/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09924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8CDE57B8-C255-406D-BB8F-324C14DBDB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872" y="1600200"/>
            <a:ext cx="8338130" cy="4858933"/>
          </a:xfrm>
          <a:prstGeom prst="rect">
            <a:avLst/>
          </a:prstGeom>
        </p:spPr>
      </p:pic>
      <p:sp>
        <p:nvSpPr>
          <p:cNvPr id="11266" name="Rectangle 2">
            <a:extLst>
              <a:ext uri="{FF2B5EF4-FFF2-40B4-BE49-F238E27FC236}">
                <a16:creationId xmlns:a16="http://schemas.microsoft.com/office/drawing/2014/main" id="{342279E8-4D1C-4895-858E-CDA20C3E096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95275" y="152400"/>
            <a:ext cx="8534400" cy="774700"/>
          </a:xfrm>
        </p:spPr>
        <p:txBody>
          <a:bodyPr/>
          <a:lstStyle/>
          <a:p>
            <a:r>
              <a:rPr lang="en-US" altLang="ko-KR" sz="3600" dirty="0"/>
              <a:t>Client</a:t>
            </a:r>
            <a:endParaRPr lang="en-US" altLang="ko-KR" dirty="0"/>
          </a:p>
        </p:txBody>
      </p:sp>
      <p:sp>
        <p:nvSpPr>
          <p:cNvPr id="11267" name="Rectangle 3">
            <a:extLst>
              <a:ext uri="{FF2B5EF4-FFF2-40B4-BE49-F238E27FC236}">
                <a16:creationId xmlns:a16="http://schemas.microsoft.com/office/drawing/2014/main" id="{8CA933A4-214A-4D08-8A3E-4EA3E556401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58737" y="1050556"/>
            <a:ext cx="8534400" cy="5359400"/>
          </a:xfrm>
        </p:spPr>
        <p:txBody>
          <a:bodyPr/>
          <a:lstStyle/>
          <a:p>
            <a:r>
              <a:rPr lang="ko-KR" altLang="en-US" dirty="0"/>
              <a:t>육각형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DF16F2A-811A-40C1-B0AC-CB305313E59D}"/>
              </a:ext>
            </a:extLst>
          </p:cNvPr>
          <p:cNvSpPr/>
          <p:nvPr/>
        </p:nvSpPr>
        <p:spPr>
          <a:xfrm>
            <a:off x="533400" y="1600200"/>
            <a:ext cx="80772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case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6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DRAWHEXAGON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</a:t>
            </a:r>
          </a:p>
          <a:p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drawHexagon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hDC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newLine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-&gt;x0, 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newLine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-&gt;y0, </a:t>
            </a:r>
            <a:r>
              <a:rPr lang="en-US" altLang="ko-KR" sz="16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LOWORD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6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lParam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), </a:t>
            </a:r>
            <a:r>
              <a:rPr lang="en-US" altLang="ko-KR" sz="16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HIWORD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6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lParam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));</a:t>
            </a:r>
          </a:p>
          <a:p>
            <a:r>
              <a:rPr lang="en-US" altLang="ko-KR" sz="16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break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  <a:endParaRPr lang="ko-KR" altLang="en-US" sz="4000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0338CB4-6FCF-4252-9E11-CEB6747660A3}"/>
              </a:ext>
            </a:extLst>
          </p:cNvPr>
          <p:cNvSpPr/>
          <p:nvPr/>
        </p:nvSpPr>
        <p:spPr>
          <a:xfrm>
            <a:off x="535281" y="2518905"/>
            <a:ext cx="800100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altLang="ko-KR" sz="16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void</a:t>
            </a:r>
            <a:r>
              <a:rPr lang="fr-FR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drawHexagon(</a:t>
            </a:r>
            <a:r>
              <a:rPr lang="fr-FR" altLang="ko-KR" sz="16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HDC</a:t>
            </a:r>
            <a:r>
              <a:rPr lang="fr-FR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fr-FR" altLang="ko-KR" sz="16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hDC</a:t>
            </a:r>
            <a:r>
              <a:rPr lang="fr-FR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fr-FR" altLang="ko-KR" sz="16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fr-FR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fr-FR" altLang="ko-KR" sz="16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x0</a:t>
            </a:r>
            <a:r>
              <a:rPr lang="fr-FR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fr-FR" altLang="ko-KR" sz="16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fr-FR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fr-FR" altLang="ko-KR" sz="16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y0</a:t>
            </a:r>
            <a:r>
              <a:rPr lang="fr-FR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fr-FR" altLang="ko-KR" sz="16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fr-FR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fr-FR" altLang="ko-KR" sz="16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x1</a:t>
            </a:r>
            <a:r>
              <a:rPr lang="fr-FR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fr-FR" altLang="ko-KR" sz="16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fr-FR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fr-FR" altLang="ko-KR" sz="16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y1</a:t>
            </a:r>
            <a:r>
              <a:rPr lang="fr-FR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</a:t>
            </a:r>
          </a:p>
          <a:p>
            <a:r>
              <a:rPr lang="fr-FR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MoveToEx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6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hDC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(</a:t>
            </a:r>
            <a:r>
              <a:rPr lang="en-US" altLang="ko-KR" sz="16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unsigned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6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)((</a:t>
            </a:r>
            <a:r>
              <a:rPr lang="en-US" altLang="ko-KR" sz="16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x0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+ </a:t>
            </a:r>
            <a:r>
              <a:rPr lang="en-US" altLang="ko-KR" sz="16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x1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/ 2 - (</a:t>
            </a:r>
            <a:r>
              <a:rPr lang="en-US" altLang="ko-KR" sz="16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x1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- </a:t>
            </a:r>
            <a:r>
              <a:rPr lang="en-US" altLang="ko-KR" sz="16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x0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/ 4), </a:t>
            </a:r>
            <a:r>
              <a:rPr lang="en-US" altLang="ko-KR" sz="16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y0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6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NULL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LineTo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6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hDC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(</a:t>
            </a:r>
            <a:r>
              <a:rPr lang="en-US" altLang="ko-KR" sz="16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unsigned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6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)((</a:t>
            </a:r>
            <a:r>
              <a:rPr lang="en-US" altLang="ko-KR" sz="16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x0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+ </a:t>
            </a:r>
            <a:r>
              <a:rPr lang="en-US" altLang="ko-KR" sz="16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x1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/ 2 + (</a:t>
            </a:r>
            <a:r>
              <a:rPr lang="en-US" altLang="ko-KR" sz="16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x1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- </a:t>
            </a:r>
            <a:r>
              <a:rPr lang="en-US" altLang="ko-KR" sz="16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x0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/ 4), </a:t>
            </a:r>
            <a:r>
              <a:rPr lang="en-US" altLang="ko-KR" sz="16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y0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MoveToEx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6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hDC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(</a:t>
            </a:r>
            <a:r>
              <a:rPr lang="en-US" altLang="ko-KR" sz="16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unsigned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6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)((</a:t>
            </a:r>
            <a:r>
              <a:rPr lang="en-US" altLang="ko-KR" sz="16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x0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+ </a:t>
            </a:r>
            <a:r>
              <a:rPr lang="en-US" altLang="ko-KR" sz="16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x1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/ 2 - (</a:t>
            </a:r>
            <a:r>
              <a:rPr lang="en-US" altLang="ko-KR" sz="16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x1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- </a:t>
            </a:r>
            <a:r>
              <a:rPr lang="en-US" altLang="ko-KR" sz="16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x0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/ 4), </a:t>
            </a:r>
            <a:r>
              <a:rPr lang="en-US" altLang="ko-KR" sz="16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y1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6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NULL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LineTo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6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hDC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(</a:t>
            </a:r>
            <a:r>
              <a:rPr lang="en-US" altLang="ko-KR" sz="16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unsigned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6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)((</a:t>
            </a:r>
            <a:r>
              <a:rPr lang="en-US" altLang="ko-KR" sz="16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x0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+ </a:t>
            </a:r>
            <a:r>
              <a:rPr lang="en-US" altLang="ko-KR" sz="16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x1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/ 2 + (</a:t>
            </a:r>
            <a:r>
              <a:rPr lang="en-US" altLang="ko-KR" sz="16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x1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- </a:t>
            </a:r>
            <a:r>
              <a:rPr lang="en-US" altLang="ko-KR" sz="16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x0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/ 4), </a:t>
            </a:r>
            <a:r>
              <a:rPr lang="en-US" altLang="ko-KR" sz="16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y1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MoveToEx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6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hDC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(</a:t>
            </a:r>
            <a:r>
              <a:rPr lang="en-US" altLang="ko-KR" sz="16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unsigned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6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)((</a:t>
            </a:r>
            <a:r>
              <a:rPr lang="en-US" altLang="ko-KR" sz="16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x0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+ </a:t>
            </a:r>
            <a:r>
              <a:rPr lang="en-US" altLang="ko-KR" sz="16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x1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/ 2 - (</a:t>
            </a:r>
            <a:r>
              <a:rPr lang="en-US" altLang="ko-KR" sz="16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x1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- </a:t>
            </a:r>
            <a:r>
              <a:rPr lang="en-US" altLang="ko-KR" sz="16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x0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/ 4), </a:t>
            </a:r>
            <a:r>
              <a:rPr lang="en-US" altLang="ko-KR" sz="16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y0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6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NULL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s-E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LineTo(</a:t>
            </a:r>
            <a:r>
              <a:rPr lang="es-ES" altLang="ko-KR" sz="16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hDC</a:t>
            </a:r>
            <a:r>
              <a:rPr lang="es-E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s-ES" altLang="ko-KR" sz="16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x0</a:t>
            </a:r>
            <a:r>
              <a:rPr lang="es-E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(</a:t>
            </a:r>
            <a:r>
              <a:rPr lang="es-ES" altLang="ko-KR" sz="16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unsigned</a:t>
            </a:r>
            <a:r>
              <a:rPr lang="es-E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s-ES" altLang="ko-KR" sz="16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s-E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)((</a:t>
            </a:r>
            <a:r>
              <a:rPr lang="es-ES" altLang="ko-KR" sz="16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y0</a:t>
            </a:r>
            <a:r>
              <a:rPr lang="es-E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+ </a:t>
            </a:r>
            <a:r>
              <a:rPr lang="es-ES" altLang="ko-KR" sz="16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y1</a:t>
            </a:r>
            <a:r>
              <a:rPr lang="es-E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/ 2));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MoveToEx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6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hDC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(</a:t>
            </a:r>
            <a:r>
              <a:rPr lang="en-US" altLang="ko-KR" sz="16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unsigned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6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)((</a:t>
            </a:r>
            <a:r>
              <a:rPr lang="en-US" altLang="ko-KR" sz="16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x0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+ </a:t>
            </a:r>
            <a:r>
              <a:rPr lang="en-US" altLang="ko-KR" sz="16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x1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/ 2 - (</a:t>
            </a:r>
            <a:r>
              <a:rPr lang="en-US" altLang="ko-KR" sz="16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x1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- </a:t>
            </a:r>
            <a:r>
              <a:rPr lang="en-US" altLang="ko-KR" sz="16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x0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/ 4), </a:t>
            </a:r>
            <a:r>
              <a:rPr lang="en-US" altLang="ko-KR" sz="16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y1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6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NULL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s-E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LineTo(</a:t>
            </a:r>
            <a:r>
              <a:rPr lang="es-ES" altLang="ko-KR" sz="16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hDC</a:t>
            </a:r>
            <a:r>
              <a:rPr lang="es-E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s-ES" altLang="ko-KR" sz="16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x0</a:t>
            </a:r>
            <a:r>
              <a:rPr lang="es-E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(</a:t>
            </a:r>
            <a:r>
              <a:rPr lang="es-ES" altLang="ko-KR" sz="16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unsigned</a:t>
            </a:r>
            <a:r>
              <a:rPr lang="es-E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s-ES" altLang="ko-KR" sz="16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s-E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)((</a:t>
            </a:r>
            <a:r>
              <a:rPr lang="es-ES" altLang="ko-KR" sz="16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y0</a:t>
            </a:r>
            <a:r>
              <a:rPr lang="es-E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+ </a:t>
            </a:r>
            <a:r>
              <a:rPr lang="es-ES" altLang="ko-KR" sz="16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y1</a:t>
            </a:r>
            <a:r>
              <a:rPr lang="es-E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/ 2));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MoveToEx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6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hDC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(</a:t>
            </a:r>
            <a:r>
              <a:rPr lang="en-US" altLang="ko-KR" sz="16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unsigned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6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)((</a:t>
            </a:r>
            <a:r>
              <a:rPr lang="en-US" altLang="ko-KR" sz="16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x0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+ </a:t>
            </a:r>
            <a:r>
              <a:rPr lang="en-US" altLang="ko-KR" sz="16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x1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/ 2 + (</a:t>
            </a:r>
            <a:r>
              <a:rPr lang="en-US" altLang="ko-KR" sz="16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x1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- </a:t>
            </a:r>
            <a:r>
              <a:rPr lang="en-US" altLang="ko-KR" sz="16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x0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/ 4), </a:t>
            </a:r>
            <a:r>
              <a:rPr lang="en-US" altLang="ko-KR" sz="16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y0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6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NULL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s-E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LineTo(</a:t>
            </a:r>
            <a:r>
              <a:rPr lang="es-ES" altLang="ko-KR" sz="16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hDC</a:t>
            </a:r>
            <a:r>
              <a:rPr lang="es-E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s-ES" altLang="ko-KR" sz="16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x1</a:t>
            </a:r>
            <a:r>
              <a:rPr lang="es-E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(</a:t>
            </a:r>
            <a:r>
              <a:rPr lang="es-ES" altLang="ko-KR" sz="16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unsigned</a:t>
            </a:r>
            <a:r>
              <a:rPr lang="es-E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s-ES" altLang="ko-KR" sz="16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s-E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)((</a:t>
            </a:r>
            <a:r>
              <a:rPr lang="es-ES" altLang="ko-KR" sz="16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y0</a:t>
            </a:r>
            <a:r>
              <a:rPr lang="es-E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+ </a:t>
            </a:r>
            <a:r>
              <a:rPr lang="es-ES" altLang="ko-KR" sz="16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y1</a:t>
            </a:r>
            <a:r>
              <a:rPr lang="es-E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/ 2));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MoveToEx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6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hDC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(</a:t>
            </a:r>
            <a:r>
              <a:rPr lang="en-US" altLang="ko-KR" sz="16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unsigned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6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)((</a:t>
            </a:r>
            <a:r>
              <a:rPr lang="en-US" altLang="ko-KR" sz="16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x0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+ </a:t>
            </a:r>
            <a:r>
              <a:rPr lang="en-US" altLang="ko-KR" sz="16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x1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/ 2 + (</a:t>
            </a:r>
            <a:r>
              <a:rPr lang="en-US" altLang="ko-KR" sz="16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x1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- </a:t>
            </a:r>
            <a:r>
              <a:rPr lang="en-US" altLang="ko-KR" sz="16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x0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/ 4), </a:t>
            </a:r>
            <a:r>
              <a:rPr lang="en-US" altLang="ko-KR" sz="16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y1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6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NULL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s-E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LineTo(</a:t>
            </a:r>
            <a:r>
              <a:rPr lang="es-ES" altLang="ko-KR" sz="16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hDC</a:t>
            </a:r>
            <a:r>
              <a:rPr lang="es-E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s-ES" altLang="ko-KR" sz="16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x1</a:t>
            </a:r>
            <a:r>
              <a:rPr lang="es-E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(</a:t>
            </a:r>
            <a:r>
              <a:rPr lang="es-ES" altLang="ko-KR" sz="16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unsigned</a:t>
            </a:r>
            <a:r>
              <a:rPr lang="es-E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s-ES" altLang="ko-KR" sz="16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s-E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)((</a:t>
            </a:r>
            <a:r>
              <a:rPr lang="es-ES" altLang="ko-KR" sz="16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y0</a:t>
            </a:r>
            <a:r>
              <a:rPr lang="es-E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+ </a:t>
            </a:r>
            <a:r>
              <a:rPr lang="es-ES" altLang="ko-KR" sz="16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y1</a:t>
            </a:r>
            <a:r>
              <a:rPr lang="es-E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/ 2));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endParaRPr lang="ko-KR" altLang="en-US" sz="40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C2483DF-F7A7-486B-B541-912B396B15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538" y="1681753"/>
            <a:ext cx="8191181" cy="4695825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0BB4075F-020B-4E37-B753-D6C1FEDF95CC}"/>
              </a:ext>
            </a:extLst>
          </p:cNvPr>
          <p:cNvSpPr/>
          <p:nvPr/>
        </p:nvSpPr>
        <p:spPr>
          <a:xfrm>
            <a:off x="-35748" y="6425340"/>
            <a:ext cx="1558945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altLang="ko-KR" sz="1400" b="1" dirty="0">
                <a:ln/>
                <a:solidFill>
                  <a:schemeClr val="accent4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Made by SJI</a:t>
            </a:r>
            <a:endParaRPr lang="en-US" altLang="ko-KR" sz="1400" b="1" cap="none" spc="0" dirty="0">
              <a:ln/>
              <a:solidFill>
                <a:schemeClr val="accent4"/>
              </a:solidFill>
              <a:effectLst/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358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8CDE57B8-C255-406D-BB8F-324C14DBDB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872" y="1600200"/>
            <a:ext cx="8338130" cy="4858933"/>
          </a:xfrm>
          <a:prstGeom prst="rect">
            <a:avLst/>
          </a:prstGeom>
        </p:spPr>
      </p:pic>
      <p:sp>
        <p:nvSpPr>
          <p:cNvPr id="11266" name="Rectangle 2">
            <a:extLst>
              <a:ext uri="{FF2B5EF4-FFF2-40B4-BE49-F238E27FC236}">
                <a16:creationId xmlns:a16="http://schemas.microsoft.com/office/drawing/2014/main" id="{342279E8-4D1C-4895-858E-CDA20C3E096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95275" y="152400"/>
            <a:ext cx="8534400" cy="774700"/>
          </a:xfrm>
        </p:spPr>
        <p:txBody>
          <a:bodyPr/>
          <a:lstStyle/>
          <a:p>
            <a:r>
              <a:rPr lang="en-US" altLang="ko-KR" sz="3600" dirty="0"/>
              <a:t>Client</a:t>
            </a:r>
            <a:endParaRPr lang="en-US" altLang="ko-KR" dirty="0"/>
          </a:p>
        </p:txBody>
      </p:sp>
      <p:sp>
        <p:nvSpPr>
          <p:cNvPr id="11267" name="Rectangle 3">
            <a:extLst>
              <a:ext uri="{FF2B5EF4-FFF2-40B4-BE49-F238E27FC236}">
                <a16:creationId xmlns:a16="http://schemas.microsoft.com/office/drawing/2014/main" id="{8CA933A4-214A-4D08-8A3E-4EA3E556401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58737" y="1050556"/>
            <a:ext cx="8534400" cy="5359400"/>
          </a:xfrm>
        </p:spPr>
        <p:txBody>
          <a:bodyPr/>
          <a:lstStyle/>
          <a:p>
            <a:r>
              <a:rPr lang="ko-KR" altLang="en-US" dirty="0"/>
              <a:t>별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F7BC624-EE82-41B8-AFCE-91E4D09BD57C}"/>
              </a:ext>
            </a:extLst>
          </p:cNvPr>
          <p:cNvSpPr/>
          <p:nvPr/>
        </p:nvSpPr>
        <p:spPr>
          <a:xfrm>
            <a:off x="533400" y="1828800"/>
            <a:ext cx="76962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case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6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DRAWSTAR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</a:t>
            </a:r>
          </a:p>
          <a:p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drawStar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hDC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newLine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-&gt;x0, 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newLine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-&gt;y0, </a:t>
            </a:r>
            <a:r>
              <a:rPr lang="en-US" altLang="ko-KR" sz="16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LOWORD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6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lParam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), </a:t>
            </a:r>
            <a:r>
              <a:rPr lang="en-US" altLang="ko-KR" sz="16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HIWORD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6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lParam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));</a:t>
            </a:r>
          </a:p>
          <a:p>
            <a:r>
              <a:rPr lang="en-US" altLang="ko-KR" sz="16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break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  <a:endParaRPr lang="ko-KR" altLang="en-US" sz="4000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5E1CFDA-8823-44F2-99CE-9B092100B0E9}"/>
              </a:ext>
            </a:extLst>
          </p:cNvPr>
          <p:cNvSpPr/>
          <p:nvPr/>
        </p:nvSpPr>
        <p:spPr>
          <a:xfrm>
            <a:off x="533400" y="2819400"/>
            <a:ext cx="8610600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altLang="ko-KR" sz="16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void</a:t>
            </a:r>
            <a:r>
              <a:rPr lang="fr-FR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drawStar(</a:t>
            </a:r>
            <a:r>
              <a:rPr lang="fr-FR" altLang="ko-KR" sz="16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HDC</a:t>
            </a:r>
            <a:r>
              <a:rPr lang="fr-FR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fr-FR" altLang="ko-KR" sz="16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hDC</a:t>
            </a:r>
            <a:r>
              <a:rPr lang="fr-FR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fr-FR" altLang="ko-KR" sz="16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fr-FR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fr-FR" altLang="ko-KR" sz="16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x0</a:t>
            </a:r>
            <a:r>
              <a:rPr lang="fr-FR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fr-FR" altLang="ko-KR" sz="16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fr-FR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fr-FR" altLang="ko-KR" sz="16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y0</a:t>
            </a:r>
            <a:r>
              <a:rPr lang="fr-FR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fr-FR" altLang="ko-KR" sz="16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fr-FR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fr-FR" altLang="ko-KR" sz="16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x1</a:t>
            </a:r>
            <a:r>
              <a:rPr lang="fr-FR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fr-FR" altLang="ko-KR" sz="16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fr-FR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fr-FR" altLang="ko-KR" sz="16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y1</a:t>
            </a:r>
            <a:r>
              <a:rPr lang="fr-FR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</a:t>
            </a:r>
          </a:p>
          <a:p>
            <a:r>
              <a:rPr lang="fr-FR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MoveToEx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6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hDC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(</a:t>
            </a:r>
            <a:r>
              <a:rPr lang="en-US" altLang="ko-KR" sz="16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unsigned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6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)(</a:t>
            </a:r>
            <a:r>
              <a:rPr lang="en-US" altLang="ko-KR" sz="16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x0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+ </a:t>
            </a:r>
            <a:r>
              <a:rPr lang="en-US" altLang="ko-KR" sz="16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x1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/ 2, </a:t>
            </a:r>
            <a:r>
              <a:rPr lang="en-US" altLang="ko-KR" sz="16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y0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6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NULL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LineTo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6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hDC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6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x0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6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y1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MoveToEx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6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hDC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(</a:t>
            </a:r>
            <a:r>
              <a:rPr lang="en-US" altLang="ko-KR" sz="16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unsigned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6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)(</a:t>
            </a:r>
            <a:r>
              <a:rPr lang="en-US" altLang="ko-KR" sz="16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x0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+ </a:t>
            </a:r>
            <a:r>
              <a:rPr lang="en-US" altLang="ko-KR" sz="16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x1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/ 2, </a:t>
            </a:r>
            <a:r>
              <a:rPr lang="en-US" altLang="ko-KR" sz="16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y0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6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NULL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LineTo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6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hDC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6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x1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6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y1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s-E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MoveToEx(</a:t>
            </a:r>
            <a:r>
              <a:rPr lang="es-ES" altLang="ko-KR" sz="16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hDC</a:t>
            </a:r>
            <a:r>
              <a:rPr lang="es-E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s-ES" altLang="ko-KR" sz="16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x0</a:t>
            </a:r>
            <a:r>
              <a:rPr lang="es-E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(</a:t>
            </a:r>
            <a:r>
              <a:rPr lang="es-ES" altLang="ko-KR" sz="16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unsigned</a:t>
            </a:r>
            <a:r>
              <a:rPr lang="es-E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s-ES" altLang="ko-KR" sz="16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s-E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)((</a:t>
            </a:r>
            <a:r>
              <a:rPr lang="es-ES" altLang="ko-KR" sz="16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y0</a:t>
            </a:r>
            <a:r>
              <a:rPr lang="es-E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+ </a:t>
            </a:r>
            <a:r>
              <a:rPr lang="es-ES" altLang="ko-KR" sz="16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y1</a:t>
            </a:r>
            <a:r>
              <a:rPr lang="es-E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/ 2) - ((</a:t>
            </a:r>
            <a:r>
              <a:rPr lang="es-ES" altLang="ko-KR" sz="16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y1</a:t>
            </a:r>
            <a:r>
              <a:rPr lang="es-E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- </a:t>
            </a:r>
            <a:r>
              <a:rPr lang="es-ES" altLang="ko-KR" sz="16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y0</a:t>
            </a:r>
            <a:r>
              <a:rPr lang="es-E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/ 8), </a:t>
            </a:r>
            <a:r>
              <a:rPr lang="es-ES" altLang="ko-KR" sz="16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NULL</a:t>
            </a:r>
            <a:r>
              <a:rPr lang="es-E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LineTo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6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hDC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6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x1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6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y1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s-E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MoveToEx(</a:t>
            </a:r>
            <a:r>
              <a:rPr lang="es-ES" altLang="ko-KR" sz="16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hDC</a:t>
            </a:r>
            <a:r>
              <a:rPr lang="es-E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s-ES" altLang="ko-KR" sz="16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x1</a:t>
            </a:r>
            <a:r>
              <a:rPr lang="es-E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(</a:t>
            </a:r>
            <a:r>
              <a:rPr lang="es-ES" altLang="ko-KR" sz="16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unsigned</a:t>
            </a:r>
            <a:r>
              <a:rPr lang="es-E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s-ES" altLang="ko-KR" sz="16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s-E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)((</a:t>
            </a:r>
            <a:r>
              <a:rPr lang="es-ES" altLang="ko-KR" sz="16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y0</a:t>
            </a:r>
            <a:r>
              <a:rPr lang="es-E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+ </a:t>
            </a:r>
            <a:r>
              <a:rPr lang="es-ES" altLang="ko-KR" sz="16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y1</a:t>
            </a:r>
            <a:r>
              <a:rPr lang="es-E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/ 2) - ((</a:t>
            </a:r>
            <a:r>
              <a:rPr lang="es-ES" altLang="ko-KR" sz="16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y1</a:t>
            </a:r>
            <a:r>
              <a:rPr lang="es-E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- </a:t>
            </a:r>
            <a:r>
              <a:rPr lang="es-ES" altLang="ko-KR" sz="16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y0</a:t>
            </a:r>
            <a:r>
              <a:rPr lang="es-E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/ 8), </a:t>
            </a:r>
            <a:r>
              <a:rPr lang="es-ES" altLang="ko-KR" sz="16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NULL</a:t>
            </a:r>
            <a:r>
              <a:rPr lang="es-E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LineTo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6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hDC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6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x0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6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y1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s-E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MoveToEx(</a:t>
            </a:r>
            <a:r>
              <a:rPr lang="es-ES" altLang="ko-KR" sz="16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hDC</a:t>
            </a:r>
            <a:r>
              <a:rPr lang="es-E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s-ES" altLang="ko-KR" sz="16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x1</a:t>
            </a:r>
            <a:r>
              <a:rPr lang="es-E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(</a:t>
            </a:r>
            <a:r>
              <a:rPr lang="es-ES" altLang="ko-KR" sz="16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unsigned</a:t>
            </a:r>
            <a:r>
              <a:rPr lang="es-E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s-ES" altLang="ko-KR" sz="16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s-E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)((</a:t>
            </a:r>
            <a:r>
              <a:rPr lang="es-ES" altLang="ko-KR" sz="16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y0</a:t>
            </a:r>
            <a:r>
              <a:rPr lang="es-E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+ </a:t>
            </a:r>
            <a:r>
              <a:rPr lang="es-ES" altLang="ko-KR" sz="16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y1</a:t>
            </a:r>
            <a:r>
              <a:rPr lang="es-E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/ 2) - ((</a:t>
            </a:r>
            <a:r>
              <a:rPr lang="es-ES" altLang="ko-KR" sz="16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y1</a:t>
            </a:r>
            <a:r>
              <a:rPr lang="es-E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- </a:t>
            </a:r>
            <a:r>
              <a:rPr lang="es-ES" altLang="ko-KR" sz="16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y0</a:t>
            </a:r>
            <a:r>
              <a:rPr lang="es-E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/ 8), </a:t>
            </a:r>
            <a:r>
              <a:rPr lang="es-ES" altLang="ko-KR" sz="16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NULL</a:t>
            </a:r>
            <a:r>
              <a:rPr lang="es-E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s-E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LineTo(</a:t>
            </a:r>
            <a:r>
              <a:rPr lang="es-ES" altLang="ko-KR" sz="16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hDC</a:t>
            </a:r>
            <a:r>
              <a:rPr lang="es-E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s-ES" altLang="ko-KR" sz="16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x0</a:t>
            </a:r>
            <a:r>
              <a:rPr lang="es-E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(</a:t>
            </a:r>
            <a:r>
              <a:rPr lang="es-ES" altLang="ko-KR" sz="16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unsigned</a:t>
            </a:r>
            <a:r>
              <a:rPr lang="es-E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s-ES" altLang="ko-KR" sz="16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s-E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)((</a:t>
            </a:r>
            <a:r>
              <a:rPr lang="es-ES" altLang="ko-KR" sz="16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y0</a:t>
            </a:r>
            <a:r>
              <a:rPr lang="es-E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+ </a:t>
            </a:r>
            <a:r>
              <a:rPr lang="es-ES" altLang="ko-KR" sz="16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y1</a:t>
            </a:r>
            <a:r>
              <a:rPr lang="es-E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/ 2) - ((</a:t>
            </a:r>
            <a:r>
              <a:rPr lang="es-ES" altLang="ko-KR" sz="16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y1</a:t>
            </a:r>
            <a:r>
              <a:rPr lang="es-E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- </a:t>
            </a:r>
            <a:r>
              <a:rPr lang="es-ES" altLang="ko-KR" sz="16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y0</a:t>
            </a:r>
            <a:r>
              <a:rPr lang="es-E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/ 8));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endParaRPr lang="ko-KR" altLang="en-US" sz="40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4CF939F-3886-4641-90A1-C6EE02884B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98" y="1672228"/>
            <a:ext cx="8161602" cy="4714875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B3C9C449-B2A2-4616-B29F-32E17854943B}"/>
              </a:ext>
            </a:extLst>
          </p:cNvPr>
          <p:cNvSpPr/>
          <p:nvPr/>
        </p:nvSpPr>
        <p:spPr>
          <a:xfrm>
            <a:off x="-35748" y="6425340"/>
            <a:ext cx="1558945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altLang="ko-KR" sz="1400" b="1" dirty="0">
                <a:ln/>
                <a:solidFill>
                  <a:schemeClr val="accent4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Made by SJI</a:t>
            </a:r>
            <a:endParaRPr lang="en-US" altLang="ko-KR" sz="1400" b="1" cap="none" spc="0" dirty="0">
              <a:ln/>
              <a:solidFill>
                <a:schemeClr val="accent4"/>
              </a:solidFill>
              <a:effectLst/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7606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8CDE57B8-C255-406D-BB8F-324C14DBDB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872" y="1600200"/>
            <a:ext cx="8338130" cy="4858933"/>
          </a:xfrm>
          <a:prstGeom prst="rect">
            <a:avLst/>
          </a:prstGeom>
        </p:spPr>
      </p:pic>
      <p:sp>
        <p:nvSpPr>
          <p:cNvPr id="11266" name="Rectangle 2">
            <a:extLst>
              <a:ext uri="{FF2B5EF4-FFF2-40B4-BE49-F238E27FC236}">
                <a16:creationId xmlns:a16="http://schemas.microsoft.com/office/drawing/2014/main" id="{342279E8-4D1C-4895-858E-CDA20C3E096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95275" y="152400"/>
            <a:ext cx="8534400" cy="774700"/>
          </a:xfrm>
        </p:spPr>
        <p:txBody>
          <a:bodyPr/>
          <a:lstStyle/>
          <a:p>
            <a:r>
              <a:rPr lang="en-US" altLang="ko-KR" sz="3600" dirty="0"/>
              <a:t>Client</a:t>
            </a:r>
            <a:endParaRPr lang="en-US" altLang="ko-KR" dirty="0"/>
          </a:p>
        </p:txBody>
      </p:sp>
      <p:sp>
        <p:nvSpPr>
          <p:cNvPr id="11267" name="Rectangle 3">
            <a:extLst>
              <a:ext uri="{FF2B5EF4-FFF2-40B4-BE49-F238E27FC236}">
                <a16:creationId xmlns:a16="http://schemas.microsoft.com/office/drawing/2014/main" id="{8CA933A4-214A-4D08-8A3E-4EA3E556401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58737" y="1050556"/>
            <a:ext cx="8534400" cy="5359400"/>
          </a:xfrm>
        </p:spPr>
        <p:txBody>
          <a:bodyPr/>
          <a:lstStyle/>
          <a:p>
            <a:r>
              <a:rPr lang="ko-KR" altLang="en-US" dirty="0"/>
              <a:t>지우개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2DB20CF-CDCD-42F9-8256-40E9BDB4E604}"/>
              </a:ext>
            </a:extLst>
          </p:cNvPr>
          <p:cNvSpPr/>
          <p:nvPr/>
        </p:nvSpPr>
        <p:spPr>
          <a:xfrm>
            <a:off x="609600" y="2945426"/>
            <a:ext cx="72390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case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6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DRAWERASER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</a:t>
            </a:r>
          </a:p>
          <a:p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hPen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CreatePen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6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PS_SOLID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10, </a:t>
            </a:r>
            <a:r>
              <a:rPr lang="en-US" altLang="ko-KR" sz="16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RGB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(255,255,255));</a:t>
            </a:r>
          </a:p>
          <a:p>
            <a:endParaRPr lang="ko-KR" altLang="en-US" sz="16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hOldPen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(</a:t>
            </a:r>
            <a:r>
              <a:rPr lang="en-US" altLang="ko-KR" sz="16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HPEN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SelectObject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hDC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hPen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MoveToEx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hDC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newLine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-&gt;x0, 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newLine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-&gt;y0, </a:t>
            </a:r>
            <a:r>
              <a:rPr lang="en-US" altLang="ko-KR" sz="16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NULL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LineTo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hDC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6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LOWORD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6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lParam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), </a:t>
            </a:r>
            <a:r>
              <a:rPr lang="en-US" altLang="ko-KR" sz="16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HIWORD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6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lParam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));</a:t>
            </a:r>
            <a:endParaRPr lang="ko-KR" altLang="en-US" sz="40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D2B6EBF-0440-4544-8666-A8746581DD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539" y="1696041"/>
            <a:ext cx="8193062" cy="466725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420C8B8-42EB-42C2-983B-742B949A7328}"/>
              </a:ext>
            </a:extLst>
          </p:cNvPr>
          <p:cNvSpPr/>
          <p:nvPr/>
        </p:nvSpPr>
        <p:spPr>
          <a:xfrm>
            <a:off x="-35748" y="6425340"/>
            <a:ext cx="1558945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altLang="ko-KR" sz="1400" b="1" dirty="0">
                <a:ln/>
                <a:solidFill>
                  <a:schemeClr val="accent4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Made by SJI</a:t>
            </a:r>
            <a:endParaRPr lang="en-US" altLang="ko-KR" sz="1400" b="1" cap="none" spc="0" dirty="0">
              <a:ln/>
              <a:solidFill>
                <a:schemeClr val="accent4"/>
              </a:solidFill>
              <a:effectLst/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00833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andicam 2019-11-29 20-54-42-317">
            <a:hlinkClick r:id="" action="ppaction://media"/>
            <a:extLst>
              <a:ext uri="{FF2B5EF4-FFF2-40B4-BE49-F238E27FC236}">
                <a16:creationId xmlns:a16="http://schemas.microsoft.com/office/drawing/2014/main" id="{0A94F7E8-EF01-4AAF-8177-624BD6EE978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894" y="0"/>
            <a:ext cx="9144000" cy="6889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306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70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:a16="http://schemas.microsoft.com/office/drawing/2014/main" id="{342279E8-4D1C-4895-858E-CDA20C3E096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95275" y="152400"/>
            <a:ext cx="8534400" cy="774700"/>
          </a:xfrm>
        </p:spPr>
        <p:txBody>
          <a:bodyPr/>
          <a:lstStyle/>
          <a:p>
            <a:r>
              <a:rPr lang="en-US" altLang="ko-KR" sz="3600" dirty="0"/>
              <a:t>Server</a:t>
            </a:r>
            <a:endParaRPr lang="en-US" altLang="ko-KR" dirty="0"/>
          </a:p>
        </p:txBody>
      </p:sp>
      <p:sp>
        <p:nvSpPr>
          <p:cNvPr id="11267" name="Rectangle 3">
            <a:extLst>
              <a:ext uri="{FF2B5EF4-FFF2-40B4-BE49-F238E27FC236}">
                <a16:creationId xmlns:a16="http://schemas.microsoft.com/office/drawing/2014/main" id="{8CA933A4-214A-4D08-8A3E-4EA3E556401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58737" y="1050556"/>
            <a:ext cx="8534400" cy="5359400"/>
          </a:xfrm>
        </p:spPr>
        <p:txBody>
          <a:bodyPr/>
          <a:lstStyle/>
          <a:p>
            <a:r>
              <a:rPr lang="ko-KR" altLang="en-US" dirty="0" err="1"/>
              <a:t>접속자</a:t>
            </a:r>
            <a:r>
              <a:rPr lang="ko-KR" altLang="en-US" dirty="0"/>
              <a:t> 리스트 보내기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8FBAB52-AC8A-4F25-A635-AF1EC0E89A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872" y="1582067"/>
            <a:ext cx="8338130" cy="4858933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5D1A174E-3063-4007-863B-BE0039C6E172}"/>
              </a:ext>
            </a:extLst>
          </p:cNvPr>
          <p:cNvSpPr/>
          <p:nvPr/>
        </p:nvSpPr>
        <p:spPr>
          <a:xfrm>
            <a:off x="456092" y="1718331"/>
            <a:ext cx="8154508" cy="4278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16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실시간 유저정보 보내기</a:t>
            </a:r>
            <a:endParaRPr lang="ko-KR" altLang="en-US" sz="16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6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DWORD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6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WINAPI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SendUserList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6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LPVOID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6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arg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{</a:t>
            </a:r>
          </a:p>
          <a:p>
            <a:r>
              <a:rPr lang="en-US" altLang="ko-KR" sz="16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int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retval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6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int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k,h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6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for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(k = 0; k &lt; 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nTotalSockets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k++) {</a:t>
            </a:r>
          </a:p>
          <a:p>
            <a:r>
              <a:rPr lang="en-US" altLang="ko-KR" sz="16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COMM_MSG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comm_msg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6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SOCKETINFO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*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ptr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SocketInfoArray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[k];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comm_msg.type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900;</a:t>
            </a:r>
          </a:p>
          <a:p>
            <a:endParaRPr lang="ko-KR" altLang="en-US" sz="16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pt-BR" altLang="ko-KR" sz="16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for</a:t>
            </a:r>
            <a:r>
              <a:rPr lang="pt-BR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(h = 0; h &lt; nTotalSockets; h++) {</a:t>
            </a:r>
          </a:p>
          <a:p>
            <a:r>
              <a:rPr lang="en-US" altLang="ko-KR" sz="16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    SOCKETINFO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*ptr3 = 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SocketInfoArray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[h];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    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retval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send(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ptr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-&gt;sock, (</a:t>
            </a:r>
            <a:r>
              <a:rPr lang="en-US" altLang="ko-KR" sz="16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char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*)&amp;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comm_msg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600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sizeof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6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COMM_MSG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), 0);</a:t>
            </a:r>
          </a:p>
          <a:p>
            <a:r>
              <a:rPr lang="en-US" altLang="ko-KR" sz="16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    if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retval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== </a:t>
            </a:r>
            <a:r>
              <a:rPr lang="en-US" altLang="ko-KR" sz="16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SOCKET_ERROR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{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err_display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6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"send()"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RemoveSocketInfo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(k);</a:t>
            </a:r>
          </a:p>
          <a:p>
            <a:r>
              <a:rPr lang="en-US" altLang="ko-KR" sz="16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continue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}</a:t>
            </a:r>
            <a:endParaRPr lang="ko-KR" altLang="en-US" sz="16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17E3EED-B5ED-4D6F-A5B7-2A1C56586D51}"/>
              </a:ext>
            </a:extLst>
          </p:cNvPr>
          <p:cNvSpPr/>
          <p:nvPr/>
        </p:nvSpPr>
        <p:spPr>
          <a:xfrm>
            <a:off x="-35748" y="6425340"/>
            <a:ext cx="1558945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altLang="ko-KR" sz="1400" b="1" dirty="0">
                <a:ln/>
                <a:solidFill>
                  <a:schemeClr val="accent4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Made by SJI</a:t>
            </a:r>
            <a:endParaRPr lang="en-US" altLang="ko-KR" sz="1400" b="1" cap="none" spc="0" dirty="0">
              <a:ln/>
              <a:solidFill>
                <a:schemeClr val="accent4"/>
              </a:solidFill>
              <a:effectLst/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:a16="http://schemas.microsoft.com/office/drawing/2014/main" id="{342279E8-4D1C-4895-858E-CDA20C3E096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95275" y="152400"/>
            <a:ext cx="8534400" cy="774700"/>
          </a:xfrm>
        </p:spPr>
        <p:txBody>
          <a:bodyPr/>
          <a:lstStyle/>
          <a:p>
            <a:r>
              <a:rPr lang="en-US" altLang="ko-KR" sz="3200" dirty="0"/>
              <a:t>Server</a:t>
            </a:r>
            <a:endParaRPr lang="en-US" altLang="ko-KR" dirty="0"/>
          </a:p>
        </p:txBody>
      </p:sp>
      <p:sp>
        <p:nvSpPr>
          <p:cNvPr id="11267" name="Rectangle 3">
            <a:extLst>
              <a:ext uri="{FF2B5EF4-FFF2-40B4-BE49-F238E27FC236}">
                <a16:creationId xmlns:a16="http://schemas.microsoft.com/office/drawing/2014/main" id="{8CA933A4-214A-4D08-8A3E-4EA3E556401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58737" y="1050556"/>
            <a:ext cx="8534400" cy="5359400"/>
          </a:xfrm>
        </p:spPr>
        <p:txBody>
          <a:bodyPr/>
          <a:lstStyle/>
          <a:p>
            <a:r>
              <a:rPr lang="ko-KR" altLang="en-US" dirty="0" err="1"/>
              <a:t>접속자</a:t>
            </a:r>
            <a:r>
              <a:rPr lang="ko-KR" altLang="en-US" dirty="0"/>
              <a:t> 리스트 보내기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EBD3418-6F58-41F2-A69E-8B756C2B8B01}"/>
              </a:ext>
            </a:extLst>
          </p:cNvPr>
          <p:cNvSpPr/>
          <p:nvPr/>
        </p:nvSpPr>
        <p:spPr>
          <a:xfrm>
            <a:off x="422422" y="1676400"/>
            <a:ext cx="8839200" cy="45550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    </a:t>
            </a:r>
            <a:r>
              <a:rPr lang="en-US" altLang="ko-KR" sz="1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itoa</a:t>
            </a:r>
            <a:r>
              <a:rPr lang="en-US" altLang="ko-KR" sz="1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nTotalSockets</a:t>
            </a:r>
            <a:r>
              <a:rPr lang="en-US" altLang="ko-KR" sz="1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buf</a:t>
            </a:r>
            <a:r>
              <a:rPr lang="en-US" altLang="ko-KR" sz="1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radix);</a:t>
            </a:r>
          </a:p>
          <a:p>
            <a:r>
              <a:rPr lang="en-US" altLang="ko-KR" sz="1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    </a:t>
            </a:r>
            <a:r>
              <a:rPr lang="en-US" altLang="ko-KR" sz="1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retval</a:t>
            </a:r>
            <a:r>
              <a:rPr lang="en-US" altLang="ko-KR" sz="1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send(</a:t>
            </a:r>
            <a:r>
              <a:rPr lang="en-US" altLang="ko-KR" sz="1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ptr</a:t>
            </a:r>
            <a:r>
              <a:rPr lang="en-US" altLang="ko-KR" sz="1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1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sock,buf,</a:t>
            </a:r>
            <a:r>
              <a:rPr lang="en-US" altLang="ko-KR" sz="1700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sizeof</a:t>
            </a:r>
            <a:r>
              <a:rPr lang="en-US" altLang="ko-KR" sz="1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buf</a:t>
            </a:r>
            <a:r>
              <a:rPr lang="en-US" altLang="ko-KR" sz="1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), 0);</a:t>
            </a:r>
          </a:p>
          <a:p>
            <a:r>
              <a:rPr lang="en-US" altLang="ko-KR" sz="1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    if</a:t>
            </a:r>
            <a:r>
              <a:rPr lang="en-US" altLang="ko-KR" sz="1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1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retval</a:t>
            </a:r>
            <a:r>
              <a:rPr lang="en-US" altLang="ko-KR" sz="1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== </a:t>
            </a:r>
            <a:r>
              <a:rPr lang="en-US" altLang="ko-KR" sz="17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SOCKET_ERROR</a:t>
            </a:r>
            <a:r>
              <a:rPr lang="en-US" altLang="ko-KR" sz="1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{</a:t>
            </a:r>
          </a:p>
          <a:p>
            <a:r>
              <a:rPr lang="en-US" altLang="ko-KR" sz="1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</a:t>
            </a:r>
            <a:r>
              <a:rPr lang="en-US" altLang="ko-KR" sz="1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err_display</a:t>
            </a:r>
            <a:r>
              <a:rPr lang="en-US" altLang="ko-KR" sz="1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7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"send()"</a:t>
            </a:r>
            <a:r>
              <a:rPr lang="en-US" altLang="ko-KR" sz="1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1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    }</a:t>
            </a:r>
          </a:p>
          <a:p>
            <a:r>
              <a:rPr lang="nn-NO" altLang="ko-KR" sz="1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    retval = send(ptr-&gt;sock,ptr3-&gt;username, 15, 0);</a:t>
            </a:r>
          </a:p>
          <a:p>
            <a:r>
              <a:rPr lang="en-US" altLang="ko-KR" sz="1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    if</a:t>
            </a:r>
            <a:r>
              <a:rPr lang="en-US" altLang="ko-KR" sz="1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1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retval</a:t>
            </a:r>
            <a:r>
              <a:rPr lang="en-US" altLang="ko-KR" sz="1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== </a:t>
            </a:r>
            <a:r>
              <a:rPr lang="en-US" altLang="ko-KR" sz="17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SOCKET_ERROR</a:t>
            </a:r>
            <a:r>
              <a:rPr lang="en-US" altLang="ko-KR" sz="1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{</a:t>
            </a:r>
          </a:p>
          <a:p>
            <a:r>
              <a:rPr lang="en-US" altLang="ko-KR" sz="1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</a:t>
            </a:r>
            <a:r>
              <a:rPr lang="en-US" altLang="ko-KR" sz="1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err_display</a:t>
            </a:r>
            <a:r>
              <a:rPr lang="en-US" altLang="ko-KR" sz="1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7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"send()"</a:t>
            </a:r>
            <a:r>
              <a:rPr lang="en-US" altLang="ko-KR" sz="1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1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</a:t>
            </a:r>
            <a:r>
              <a:rPr lang="en-US" altLang="ko-KR" sz="1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RemoveSocketInfo</a:t>
            </a:r>
            <a:r>
              <a:rPr lang="en-US" altLang="ko-KR" sz="1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(h);</a:t>
            </a:r>
          </a:p>
          <a:p>
            <a:r>
              <a:rPr lang="en-US" altLang="ko-KR" sz="1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--h; </a:t>
            </a:r>
            <a:r>
              <a:rPr lang="en-US" altLang="ko-KR" sz="1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 </a:t>
            </a:r>
            <a:r>
              <a:rPr lang="ko-KR" altLang="en-US" sz="1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루프 인덱스 보정</a:t>
            </a:r>
            <a:endParaRPr lang="ko-KR" altLang="en-US" sz="17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continue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pPr lvl="2"/>
            <a:r>
              <a:rPr lang="en-US" altLang="ko-KR" sz="1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}</a:t>
            </a:r>
          </a:p>
          <a:p>
            <a:pPr lvl="2"/>
            <a:r>
              <a:rPr lang="en-US" altLang="ko-KR" sz="1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r>
              <a:rPr lang="en-US" altLang="ko-KR" sz="1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Sleep(500);</a:t>
            </a:r>
          </a:p>
          <a:p>
            <a:r>
              <a:rPr lang="en-US" altLang="ko-KR" sz="1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return</a:t>
            </a:r>
            <a:r>
              <a:rPr lang="en-US" altLang="ko-KR" sz="1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0;</a:t>
            </a:r>
          </a:p>
          <a:p>
            <a:r>
              <a:rPr lang="en-US" altLang="ko-KR" sz="1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CDE57B8-C255-406D-BB8F-324C14DBDB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872" y="1600200"/>
            <a:ext cx="8338130" cy="4858933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BBC9DF3A-33F3-4558-8AED-EAC59D80F37B}"/>
              </a:ext>
            </a:extLst>
          </p:cNvPr>
          <p:cNvGrpSpPr/>
          <p:nvPr/>
        </p:nvGrpSpPr>
        <p:grpSpPr>
          <a:xfrm>
            <a:off x="439591" y="1676400"/>
            <a:ext cx="8085188" cy="4648200"/>
            <a:chOff x="439591" y="1676400"/>
            <a:chExt cx="8085188" cy="4648200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C9BD073A-9B60-4E3A-888D-81D6B5DF764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9591" y="1676400"/>
              <a:ext cx="8085188" cy="4648200"/>
            </a:xfrm>
            <a:prstGeom prst="rect">
              <a:avLst/>
            </a:prstGeom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7C51CA8-5F88-4777-8F22-CEDA06B36C88}"/>
                </a:ext>
              </a:extLst>
            </p:cNvPr>
            <p:cNvSpPr/>
            <p:nvPr/>
          </p:nvSpPr>
          <p:spPr bwMode="auto">
            <a:xfrm>
              <a:off x="533400" y="2514600"/>
              <a:ext cx="2514600" cy="609600"/>
            </a:xfrm>
            <a:prstGeom prst="rect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5645E97F-31E1-469E-945B-30AF8C0F22DA}"/>
              </a:ext>
            </a:extLst>
          </p:cNvPr>
          <p:cNvSpPr/>
          <p:nvPr/>
        </p:nvSpPr>
        <p:spPr>
          <a:xfrm>
            <a:off x="-35748" y="6425340"/>
            <a:ext cx="1558945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altLang="ko-KR" sz="1400" b="1" dirty="0">
                <a:ln/>
                <a:solidFill>
                  <a:schemeClr val="accent4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Made by SJI</a:t>
            </a:r>
            <a:endParaRPr lang="en-US" altLang="ko-KR" sz="1400" b="1" cap="none" spc="0" dirty="0">
              <a:ln/>
              <a:solidFill>
                <a:schemeClr val="accent4"/>
              </a:solidFill>
              <a:effectLst/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67559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:a16="http://schemas.microsoft.com/office/drawing/2014/main" id="{342279E8-4D1C-4895-858E-CDA20C3E096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95275" y="152400"/>
            <a:ext cx="8534400" cy="774700"/>
          </a:xfrm>
        </p:spPr>
        <p:txBody>
          <a:bodyPr/>
          <a:lstStyle/>
          <a:p>
            <a:r>
              <a:rPr lang="en-US" altLang="ko-KR" sz="3600" dirty="0"/>
              <a:t>Server</a:t>
            </a:r>
            <a:endParaRPr lang="en-US" altLang="ko-KR" dirty="0"/>
          </a:p>
        </p:txBody>
      </p:sp>
      <p:sp>
        <p:nvSpPr>
          <p:cNvPr id="11267" name="Rectangle 3">
            <a:extLst>
              <a:ext uri="{FF2B5EF4-FFF2-40B4-BE49-F238E27FC236}">
                <a16:creationId xmlns:a16="http://schemas.microsoft.com/office/drawing/2014/main" id="{8CA933A4-214A-4D08-8A3E-4EA3E556401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58737" y="1050556"/>
            <a:ext cx="8534400" cy="5359400"/>
          </a:xfrm>
        </p:spPr>
        <p:txBody>
          <a:bodyPr/>
          <a:lstStyle/>
          <a:p>
            <a:r>
              <a:rPr lang="ko-KR" altLang="en-US" dirty="0"/>
              <a:t>데이터 통신</a:t>
            </a:r>
            <a:r>
              <a:rPr lang="en-US" altLang="ko-KR" dirty="0"/>
              <a:t>(</a:t>
            </a:r>
            <a:r>
              <a:rPr lang="ko-KR" altLang="en-US" dirty="0"/>
              <a:t>귓속말</a:t>
            </a:r>
            <a:r>
              <a:rPr lang="en-US" altLang="ko-KR" dirty="0"/>
              <a:t>)</a:t>
            </a:r>
          </a:p>
          <a:p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8FBAB52-AC8A-4F25-A635-AF1EC0E89A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872" y="1600200"/>
            <a:ext cx="8338130" cy="4858933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9C38E04D-CCB6-462A-B4FC-E7CE6A41D174}"/>
              </a:ext>
            </a:extLst>
          </p:cNvPr>
          <p:cNvSpPr/>
          <p:nvPr/>
        </p:nvSpPr>
        <p:spPr>
          <a:xfrm>
            <a:off x="496815" y="2175681"/>
            <a:ext cx="8543260" cy="36317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1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귓속말 모드</a:t>
            </a:r>
            <a:endParaRPr lang="ko-KR" altLang="en-US" sz="17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if</a:t>
            </a:r>
            <a:r>
              <a:rPr lang="en-US" altLang="ko-KR" sz="1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1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comm_msg.type</a:t>
            </a:r>
            <a:r>
              <a:rPr lang="en-US" altLang="ko-KR" sz="1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== 999) </a:t>
            </a:r>
          </a:p>
          <a:p>
            <a:r>
              <a:rPr lang="en-US" altLang="ko-KR" sz="1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r>
              <a:rPr lang="en-US" altLang="ko-KR" sz="1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if</a:t>
            </a:r>
            <a:r>
              <a:rPr lang="en-US" altLang="ko-KR" sz="1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1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1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== j || j==</a:t>
            </a:r>
            <a:r>
              <a:rPr lang="en-US" altLang="ko-KR" sz="1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comm_msg.index</a:t>
            </a:r>
            <a:r>
              <a:rPr lang="en-US" altLang="ko-KR" sz="1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</a:t>
            </a:r>
          </a:p>
          <a:p>
            <a:r>
              <a:rPr lang="en-US" altLang="ko-KR" sz="1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{</a:t>
            </a:r>
          </a:p>
          <a:p>
            <a:r>
              <a:rPr lang="en-US" altLang="ko-KR" sz="1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</a:t>
            </a:r>
            <a:r>
              <a:rPr lang="en-US" altLang="ko-KR" sz="1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retval</a:t>
            </a:r>
            <a:r>
              <a:rPr lang="en-US" altLang="ko-KR" sz="1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send(ptr2-&gt;sock, (</a:t>
            </a:r>
            <a:r>
              <a:rPr lang="en-US" altLang="ko-KR" sz="1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char</a:t>
            </a:r>
            <a:r>
              <a:rPr lang="en-US" altLang="ko-KR" sz="1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*)&amp;</a:t>
            </a:r>
            <a:r>
              <a:rPr lang="en-US" altLang="ko-KR" sz="1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comm_msg</a:t>
            </a:r>
            <a:r>
              <a:rPr lang="en-US" altLang="ko-KR" sz="1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700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sizeof</a:t>
            </a:r>
            <a:r>
              <a:rPr lang="en-US" altLang="ko-KR" sz="1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7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COMM_MSG</a:t>
            </a:r>
            <a:r>
              <a:rPr lang="en-US" altLang="ko-KR" sz="1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), 0);</a:t>
            </a:r>
          </a:p>
          <a:p>
            <a:r>
              <a:rPr lang="en-US" altLang="ko-KR" sz="1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if</a:t>
            </a:r>
            <a:r>
              <a:rPr lang="en-US" altLang="ko-KR" sz="1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1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retval</a:t>
            </a:r>
            <a:r>
              <a:rPr lang="en-US" altLang="ko-KR" sz="1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== </a:t>
            </a:r>
            <a:r>
              <a:rPr lang="en-US" altLang="ko-KR" sz="17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SOCKET_ERROR</a:t>
            </a:r>
            <a:r>
              <a:rPr lang="en-US" altLang="ko-KR" sz="1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</a:t>
            </a:r>
          </a:p>
          <a:p>
            <a:r>
              <a:rPr lang="en-US" altLang="ko-KR" sz="1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{</a:t>
            </a:r>
          </a:p>
          <a:p>
            <a:r>
              <a:rPr lang="en-US" altLang="ko-KR" sz="1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    </a:t>
            </a:r>
            <a:r>
              <a:rPr lang="en-US" altLang="ko-KR" sz="1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err_display</a:t>
            </a:r>
            <a:r>
              <a:rPr lang="en-US" altLang="ko-KR" sz="1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7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"send()"</a:t>
            </a:r>
            <a:r>
              <a:rPr lang="en-US" altLang="ko-KR" sz="1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1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    </a:t>
            </a:r>
            <a:r>
              <a:rPr lang="en-US" altLang="ko-KR" sz="1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RemoveSocketInfo</a:t>
            </a:r>
            <a:r>
              <a:rPr lang="en-US" altLang="ko-KR" sz="1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1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1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    continue</a:t>
            </a:r>
            <a:r>
              <a:rPr lang="en-US" altLang="ko-KR" sz="1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}</a:t>
            </a:r>
          </a:p>
          <a:p>
            <a:r>
              <a:rPr lang="en-US" altLang="ko-KR" sz="1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endParaRPr lang="en-US" altLang="ko-KR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65F83869-90A8-4E7E-86BD-45342F938942}"/>
              </a:ext>
            </a:extLst>
          </p:cNvPr>
          <p:cNvGrpSpPr/>
          <p:nvPr/>
        </p:nvGrpSpPr>
        <p:grpSpPr>
          <a:xfrm>
            <a:off x="492234" y="1705566"/>
            <a:ext cx="8067405" cy="4648200"/>
            <a:chOff x="492234" y="1705566"/>
            <a:chExt cx="8067405" cy="4648200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0356D486-3784-4996-806F-784650F4B5E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2234" y="1705566"/>
              <a:ext cx="8067405" cy="4648200"/>
            </a:xfrm>
            <a:prstGeom prst="rect">
              <a:avLst/>
            </a:prstGeom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808F6103-C82B-4B5C-B26D-3C487C448D02}"/>
                </a:ext>
              </a:extLst>
            </p:cNvPr>
            <p:cNvSpPr/>
            <p:nvPr/>
          </p:nvSpPr>
          <p:spPr bwMode="auto">
            <a:xfrm>
              <a:off x="609600" y="3505200"/>
              <a:ext cx="1143000" cy="152400"/>
            </a:xfrm>
            <a:prstGeom prst="rect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E21EF76D-71B3-4955-92D3-045576F96258}"/>
                </a:ext>
              </a:extLst>
            </p:cNvPr>
            <p:cNvSpPr/>
            <p:nvPr/>
          </p:nvSpPr>
          <p:spPr bwMode="auto">
            <a:xfrm>
              <a:off x="3276600" y="3505200"/>
              <a:ext cx="1143000" cy="152400"/>
            </a:xfrm>
            <a:prstGeom prst="rect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638FFE8-47F9-4C30-A074-D30A485AE625}"/>
                </a:ext>
              </a:extLst>
            </p:cNvPr>
            <p:cNvSpPr/>
            <p:nvPr/>
          </p:nvSpPr>
          <p:spPr bwMode="auto">
            <a:xfrm>
              <a:off x="3657600" y="2750288"/>
              <a:ext cx="1143000" cy="152400"/>
            </a:xfrm>
            <a:prstGeom prst="rect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E86FCD6-AC7B-4624-A151-E3BE76EFBF83}"/>
              </a:ext>
            </a:extLst>
          </p:cNvPr>
          <p:cNvSpPr/>
          <p:nvPr/>
        </p:nvSpPr>
        <p:spPr>
          <a:xfrm>
            <a:off x="-35748" y="6425340"/>
            <a:ext cx="1558945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altLang="ko-KR" sz="1400" b="1" dirty="0">
                <a:ln/>
                <a:solidFill>
                  <a:schemeClr val="accent4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Made by SJI</a:t>
            </a:r>
            <a:endParaRPr lang="en-US" altLang="ko-KR" sz="1400" b="1" cap="none" spc="0" dirty="0">
              <a:ln/>
              <a:solidFill>
                <a:schemeClr val="accent4"/>
              </a:solidFill>
              <a:effectLst/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0435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:a16="http://schemas.microsoft.com/office/drawing/2014/main" id="{342279E8-4D1C-4895-858E-CDA20C3E096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95275" y="152400"/>
            <a:ext cx="8534400" cy="774700"/>
          </a:xfrm>
        </p:spPr>
        <p:txBody>
          <a:bodyPr/>
          <a:lstStyle/>
          <a:p>
            <a:r>
              <a:rPr lang="en-US" altLang="ko-KR" sz="3600" dirty="0"/>
              <a:t>Server</a:t>
            </a:r>
            <a:endParaRPr lang="en-US" altLang="ko-KR" dirty="0"/>
          </a:p>
        </p:txBody>
      </p:sp>
      <p:sp>
        <p:nvSpPr>
          <p:cNvPr id="11267" name="Rectangle 3">
            <a:extLst>
              <a:ext uri="{FF2B5EF4-FFF2-40B4-BE49-F238E27FC236}">
                <a16:creationId xmlns:a16="http://schemas.microsoft.com/office/drawing/2014/main" id="{8CA933A4-214A-4D08-8A3E-4EA3E556401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58737" y="1050556"/>
            <a:ext cx="8534400" cy="5359400"/>
          </a:xfrm>
        </p:spPr>
        <p:txBody>
          <a:bodyPr/>
          <a:lstStyle/>
          <a:p>
            <a:r>
              <a:rPr lang="ko-KR" altLang="en-US" dirty="0"/>
              <a:t>데이터 통신</a:t>
            </a:r>
            <a:r>
              <a:rPr lang="en-US" altLang="ko-KR" dirty="0"/>
              <a:t>(</a:t>
            </a:r>
            <a:r>
              <a:rPr lang="ko-KR" altLang="en-US" dirty="0"/>
              <a:t>전체 채팅</a:t>
            </a:r>
            <a:r>
              <a:rPr lang="en-US" altLang="ko-KR" dirty="0"/>
              <a:t>)</a:t>
            </a:r>
          </a:p>
          <a:p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8FBAB52-AC8A-4F25-A635-AF1EC0E89A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872" y="1600200"/>
            <a:ext cx="8338130" cy="4858933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29811DCF-2F0F-4B0C-8848-09A92715C665}"/>
              </a:ext>
            </a:extLst>
          </p:cNvPr>
          <p:cNvSpPr/>
          <p:nvPr/>
        </p:nvSpPr>
        <p:spPr>
          <a:xfrm>
            <a:off x="563537" y="2618577"/>
            <a:ext cx="7924800" cy="27238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전체채팅 모드</a:t>
            </a:r>
            <a:endParaRPr lang="en-US" altLang="ko-KR" sz="1700" dirty="0">
              <a:solidFill>
                <a:srgbClr val="0000FF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else</a:t>
            </a:r>
            <a:r>
              <a:rPr lang="en-US" altLang="ko-KR" sz="1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if</a:t>
            </a:r>
            <a:r>
              <a:rPr lang="en-US" altLang="ko-KR" sz="1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1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comm_msg.type</a:t>
            </a:r>
            <a:r>
              <a:rPr lang="en-US" altLang="ko-KR" sz="1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== 1000) </a:t>
            </a:r>
          </a:p>
          <a:p>
            <a:r>
              <a:rPr lang="en-US" altLang="ko-KR" sz="1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r>
              <a:rPr lang="en-US" altLang="ko-KR" sz="1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retval</a:t>
            </a:r>
            <a:r>
              <a:rPr lang="en-US" altLang="ko-KR" sz="1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send(ptr2-&gt;sock, (</a:t>
            </a:r>
            <a:r>
              <a:rPr lang="en-US" altLang="ko-KR" sz="1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char</a:t>
            </a:r>
            <a:r>
              <a:rPr lang="en-US" altLang="ko-KR" sz="1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*)&amp;</a:t>
            </a:r>
            <a:r>
              <a:rPr lang="en-US" altLang="ko-KR" sz="1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comm_msg</a:t>
            </a:r>
            <a:r>
              <a:rPr lang="en-US" altLang="ko-KR" sz="1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700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sizeof</a:t>
            </a:r>
            <a:r>
              <a:rPr lang="en-US" altLang="ko-KR" sz="1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7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COMM_MSG</a:t>
            </a:r>
            <a:r>
              <a:rPr lang="en-US" altLang="ko-KR" sz="1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), 0);</a:t>
            </a:r>
          </a:p>
          <a:p>
            <a:r>
              <a:rPr lang="en-US" altLang="ko-KR" sz="1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if</a:t>
            </a:r>
            <a:r>
              <a:rPr lang="en-US" altLang="ko-KR" sz="1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1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retval</a:t>
            </a:r>
            <a:r>
              <a:rPr lang="en-US" altLang="ko-KR" sz="1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== </a:t>
            </a:r>
            <a:r>
              <a:rPr lang="en-US" altLang="ko-KR" sz="17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SOCKET_ERROR</a:t>
            </a:r>
            <a:r>
              <a:rPr lang="en-US" altLang="ko-KR" sz="1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</a:t>
            </a:r>
          </a:p>
          <a:p>
            <a:r>
              <a:rPr lang="en-US" altLang="ko-KR" sz="1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{</a:t>
            </a:r>
          </a:p>
          <a:p>
            <a:r>
              <a:rPr lang="en-US" altLang="ko-KR" sz="1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</a:t>
            </a:r>
            <a:r>
              <a:rPr lang="en-US" altLang="ko-KR" sz="1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err_display</a:t>
            </a:r>
            <a:r>
              <a:rPr lang="en-US" altLang="ko-KR" sz="1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7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"send()"</a:t>
            </a:r>
            <a:r>
              <a:rPr lang="en-US" altLang="ko-KR" sz="1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1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</a:t>
            </a:r>
            <a:r>
              <a:rPr lang="en-US" altLang="ko-KR" sz="1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RemoveSocketInfo</a:t>
            </a:r>
            <a:r>
              <a:rPr lang="en-US" altLang="ko-KR" sz="1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1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1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continue</a:t>
            </a:r>
            <a:r>
              <a:rPr lang="en-US" altLang="ko-KR" sz="1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endParaRPr lang="ko-KR" altLang="en-US" sz="17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6938496-8E59-4553-A969-7E7F3667B6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732493"/>
            <a:ext cx="8123263" cy="4592107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65D0E76B-BCE5-4F55-AE9D-C17BCAFF0F33}"/>
              </a:ext>
            </a:extLst>
          </p:cNvPr>
          <p:cNvSpPr/>
          <p:nvPr/>
        </p:nvSpPr>
        <p:spPr>
          <a:xfrm>
            <a:off x="-35748" y="6425340"/>
            <a:ext cx="1558945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altLang="ko-KR" sz="1400" b="1" dirty="0">
                <a:ln/>
                <a:solidFill>
                  <a:schemeClr val="accent4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Made by SJI</a:t>
            </a:r>
            <a:endParaRPr lang="en-US" altLang="ko-KR" sz="1400" b="1" cap="none" spc="0" dirty="0">
              <a:ln/>
              <a:solidFill>
                <a:schemeClr val="accent4"/>
              </a:solidFill>
              <a:effectLst/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80732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:a16="http://schemas.microsoft.com/office/drawing/2014/main" id="{342279E8-4D1C-4895-858E-CDA20C3E096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95275" y="152400"/>
            <a:ext cx="8534400" cy="774700"/>
          </a:xfrm>
        </p:spPr>
        <p:txBody>
          <a:bodyPr/>
          <a:lstStyle/>
          <a:p>
            <a:r>
              <a:rPr lang="en-US" altLang="ko-KR" sz="3600" dirty="0"/>
              <a:t>Server</a:t>
            </a:r>
            <a:endParaRPr lang="en-US" altLang="ko-KR" dirty="0"/>
          </a:p>
        </p:txBody>
      </p:sp>
      <p:sp>
        <p:nvSpPr>
          <p:cNvPr id="11267" name="Rectangle 3">
            <a:extLst>
              <a:ext uri="{FF2B5EF4-FFF2-40B4-BE49-F238E27FC236}">
                <a16:creationId xmlns:a16="http://schemas.microsoft.com/office/drawing/2014/main" id="{8CA933A4-214A-4D08-8A3E-4EA3E556401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58737" y="1050556"/>
            <a:ext cx="8534400" cy="5359400"/>
          </a:xfrm>
        </p:spPr>
        <p:txBody>
          <a:bodyPr/>
          <a:lstStyle/>
          <a:p>
            <a:r>
              <a:rPr lang="ko-KR" altLang="en-US" dirty="0"/>
              <a:t>데이터 통신</a:t>
            </a:r>
            <a:r>
              <a:rPr lang="en-US" altLang="ko-KR" dirty="0"/>
              <a:t>(</a:t>
            </a:r>
            <a:r>
              <a:rPr lang="ko-KR" altLang="en-US" dirty="0"/>
              <a:t>공통</a:t>
            </a:r>
            <a:r>
              <a:rPr lang="en-US" altLang="ko-KR" dirty="0"/>
              <a:t>)</a:t>
            </a:r>
          </a:p>
          <a:p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8FBAB52-AC8A-4F25-A635-AF1EC0E89A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872" y="1600200"/>
            <a:ext cx="8338130" cy="4858933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EE936670-03F3-4D4A-8303-8CD7200917F0}"/>
              </a:ext>
            </a:extLst>
          </p:cNvPr>
          <p:cNvSpPr/>
          <p:nvPr/>
        </p:nvSpPr>
        <p:spPr>
          <a:xfrm>
            <a:off x="457200" y="1676400"/>
            <a:ext cx="6858000" cy="48167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1700" dirty="0" err="1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이름보내기</a:t>
            </a:r>
            <a:endParaRPr lang="ko-KR" altLang="en-US" sz="17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nn-NO" altLang="ko-KR" sz="1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retval = send(ptr2-&gt;sock, ptr-&gt;username, 15, 0);</a:t>
            </a:r>
          </a:p>
          <a:p>
            <a:r>
              <a:rPr lang="en-US" altLang="ko-KR" sz="1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if</a:t>
            </a:r>
            <a:r>
              <a:rPr lang="en-US" altLang="ko-KR" sz="1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1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retval</a:t>
            </a:r>
            <a:r>
              <a:rPr lang="en-US" altLang="ko-KR" sz="1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== </a:t>
            </a:r>
            <a:r>
              <a:rPr lang="en-US" altLang="ko-KR" sz="17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SOCKET_ERROR</a:t>
            </a:r>
            <a:r>
              <a:rPr lang="en-US" altLang="ko-KR" sz="1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</a:t>
            </a:r>
          </a:p>
          <a:p>
            <a:r>
              <a:rPr lang="en-US" altLang="ko-KR" sz="1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{</a:t>
            </a:r>
          </a:p>
          <a:p>
            <a:r>
              <a:rPr lang="en-US" altLang="ko-KR" sz="1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</a:t>
            </a:r>
            <a:r>
              <a:rPr lang="en-US" altLang="ko-KR" sz="1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err_display</a:t>
            </a:r>
            <a:r>
              <a:rPr lang="en-US" altLang="ko-KR" sz="1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7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"send()"</a:t>
            </a:r>
            <a:r>
              <a:rPr lang="en-US" altLang="ko-KR" sz="1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1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</a:t>
            </a:r>
            <a:r>
              <a:rPr lang="en-US" altLang="ko-KR" sz="1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RemoveSocketInfo</a:t>
            </a:r>
            <a:r>
              <a:rPr lang="en-US" altLang="ko-KR" sz="1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(j);</a:t>
            </a:r>
          </a:p>
          <a:p>
            <a:r>
              <a:rPr lang="en-US" altLang="ko-KR" sz="1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--j; </a:t>
            </a:r>
            <a:r>
              <a:rPr lang="en-US" altLang="ko-KR" sz="1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 </a:t>
            </a:r>
            <a:r>
              <a:rPr lang="ko-KR" altLang="en-US" sz="1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루프 인덱스 보정</a:t>
            </a:r>
            <a:endParaRPr lang="ko-KR" altLang="en-US" sz="17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continue</a:t>
            </a:r>
            <a:r>
              <a:rPr lang="en-US" altLang="ko-KR" sz="1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}</a:t>
            </a:r>
          </a:p>
          <a:p>
            <a:r>
              <a:rPr lang="en-US" altLang="ko-KR" sz="1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1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내용 보내기</a:t>
            </a:r>
            <a:endParaRPr lang="ko-KR" altLang="en-US" sz="17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retval</a:t>
            </a:r>
            <a:r>
              <a:rPr lang="en-US" altLang="ko-KR" sz="1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send(ptr2-&gt;sock, </a:t>
            </a:r>
            <a:r>
              <a:rPr lang="en-US" altLang="ko-KR" sz="1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ptr</a:t>
            </a:r>
            <a:r>
              <a:rPr lang="en-US" altLang="ko-KR" sz="1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1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buf</a:t>
            </a:r>
            <a:r>
              <a:rPr lang="en-US" altLang="ko-KR" sz="1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comm_msg.size</a:t>
            </a:r>
            <a:r>
              <a:rPr lang="en-US" altLang="ko-KR" sz="1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0);</a:t>
            </a:r>
          </a:p>
          <a:p>
            <a:r>
              <a:rPr lang="en-US" altLang="ko-KR" sz="1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if</a:t>
            </a:r>
            <a:r>
              <a:rPr lang="en-US" altLang="ko-KR" sz="1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1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retval</a:t>
            </a:r>
            <a:r>
              <a:rPr lang="en-US" altLang="ko-KR" sz="1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== </a:t>
            </a:r>
            <a:r>
              <a:rPr lang="en-US" altLang="ko-KR" sz="17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SOCKET_ERROR</a:t>
            </a:r>
            <a:r>
              <a:rPr lang="en-US" altLang="ko-KR" sz="1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</a:t>
            </a:r>
          </a:p>
          <a:p>
            <a:r>
              <a:rPr lang="en-US" altLang="ko-KR" sz="1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{</a:t>
            </a:r>
          </a:p>
          <a:p>
            <a:r>
              <a:rPr lang="en-US" altLang="ko-KR" sz="1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</a:t>
            </a:r>
            <a:r>
              <a:rPr lang="en-US" altLang="ko-KR" sz="1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err_display</a:t>
            </a:r>
            <a:r>
              <a:rPr lang="en-US" altLang="ko-KR" sz="1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7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"send()"</a:t>
            </a:r>
            <a:r>
              <a:rPr lang="en-US" altLang="ko-KR" sz="1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1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</a:t>
            </a:r>
            <a:r>
              <a:rPr lang="en-US" altLang="ko-KR" sz="1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RemoveSocketInfo</a:t>
            </a:r>
            <a:r>
              <a:rPr lang="en-US" altLang="ko-KR" sz="1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1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1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</a:t>
            </a:r>
            <a:r>
              <a:rPr lang="en-US" altLang="ko-KR" sz="1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continue</a:t>
            </a:r>
            <a:r>
              <a:rPr lang="en-US" altLang="ko-KR" sz="1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}</a:t>
            </a:r>
          </a:p>
          <a:p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E470CCB-DAAB-42D1-B3D8-8069EEAC6452}"/>
              </a:ext>
            </a:extLst>
          </p:cNvPr>
          <p:cNvSpPr/>
          <p:nvPr/>
        </p:nvSpPr>
        <p:spPr>
          <a:xfrm>
            <a:off x="-35748" y="6425340"/>
            <a:ext cx="1558945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altLang="ko-KR" sz="1400" b="1" dirty="0">
                <a:ln/>
                <a:solidFill>
                  <a:schemeClr val="accent4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Made by SJI</a:t>
            </a:r>
            <a:endParaRPr lang="en-US" altLang="ko-KR" sz="1400" b="1" cap="none" spc="0" dirty="0">
              <a:ln/>
              <a:solidFill>
                <a:schemeClr val="accent4"/>
              </a:solidFill>
              <a:effectLst/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700749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:a16="http://schemas.microsoft.com/office/drawing/2014/main" id="{342279E8-4D1C-4895-858E-CDA20C3E096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95275" y="152400"/>
            <a:ext cx="8534400" cy="774700"/>
          </a:xfrm>
        </p:spPr>
        <p:txBody>
          <a:bodyPr/>
          <a:lstStyle/>
          <a:p>
            <a:r>
              <a:rPr lang="en-US" altLang="ko-KR" sz="3600" dirty="0"/>
              <a:t>Server</a:t>
            </a:r>
            <a:endParaRPr lang="en-US" altLang="ko-KR" dirty="0"/>
          </a:p>
        </p:txBody>
      </p:sp>
      <p:sp>
        <p:nvSpPr>
          <p:cNvPr id="11267" name="Rectangle 3">
            <a:extLst>
              <a:ext uri="{FF2B5EF4-FFF2-40B4-BE49-F238E27FC236}">
                <a16:creationId xmlns:a16="http://schemas.microsoft.com/office/drawing/2014/main" id="{8CA933A4-214A-4D08-8A3E-4EA3E556401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58737" y="1050556"/>
            <a:ext cx="8534400" cy="5359400"/>
          </a:xfrm>
        </p:spPr>
        <p:txBody>
          <a:bodyPr/>
          <a:lstStyle/>
          <a:p>
            <a:r>
              <a:rPr lang="ko-KR" altLang="en-US" dirty="0"/>
              <a:t>채팅 타입 지정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8FBAB52-AC8A-4F25-A635-AF1EC0E89A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872" y="1595220"/>
            <a:ext cx="8338130" cy="4858933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41D89877-AD16-49A9-90DB-8F1A4323864C}"/>
              </a:ext>
            </a:extLst>
          </p:cNvPr>
          <p:cNvSpPr/>
          <p:nvPr/>
        </p:nvSpPr>
        <p:spPr>
          <a:xfrm>
            <a:off x="402935" y="1639419"/>
            <a:ext cx="8246004" cy="4770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16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채팅 타입 지정</a:t>
            </a:r>
            <a:endParaRPr lang="ko-KR" altLang="en-US" sz="16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6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else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6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if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comm_msg.type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== 901) 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r>
              <a:rPr lang="en-US" altLang="ko-KR" sz="16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NIGHTBOT_MSG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n_msg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retval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send(ptr2-&gt;sock, (</a:t>
            </a:r>
            <a:r>
              <a:rPr lang="en-US" altLang="ko-KR" sz="16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char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*)&amp;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comm_msg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600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sizeof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6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COMM_MSG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), 0);</a:t>
            </a:r>
          </a:p>
          <a:p>
            <a:r>
              <a:rPr lang="en-US" altLang="ko-KR" sz="16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if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retval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== </a:t>
            </a:r>
            <a:r>
              <a:rPr lang="en-US" altLang="ko-KR" sz="16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SOCKET_ERROR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{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err_display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6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"send()"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RemoveSocketInfo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16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continue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}</a:t>
            </a:r>
          </a:p>
          <a:p>
            <a:r>
              <a:rPr lang="en-US" altLang="ko-KR" sz="16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16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내용 보내기</a:t>
            </a:r>
            <a:endParaRPr lang="ko-KR" altLang="en-US" sz="16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pt-BR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strcpy(n_msg.servername, </a:t>
            </a:r>
            <a:r>
              <a:rPr lang="pt-BR" altLang="ko-KR" sz="16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"server"</a:t>
            </a:r>
            <a:r>
              <a:rPr lang="pt-BR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retval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send(ptr2-&gt;sock, 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n_msg.servername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15, 0);</a:t>
            </a:r>
          </a:p>
          <a:p>
            <a:r>
              <a:rPr lang="en-US" altLang="ko-KR" sz="16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if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retval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== </a:t>
            </a:r>
            <a:r>
              <a:rPr lang="en-US" altLang="ko-KR" sz="16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SOCKET_ERROR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){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err_display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6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"send()"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RemoveSocketInfo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16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continue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}</a:t>
            </a:r>
            <a:endParaRPr lang="ko-KR" altLang="en-US" sz="16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E83A2ED-6019-4354-9ED7-428F9AB2412B}"/>
              </a:ext>
            </a:extLst>
          </p:cNvPr>
          <p:cNvSpPr/>
          <p:nvPr/>
        </p:nvSpPr>
        <p:spPr>
          <a:xfrm>
            <a:off x="-35748" y="6425340"/>
            <a:ext cx="1558945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altLang="ko-KR" sz="1400" b="1" dirty="0">
                <a:ln/>
                <a:solidFill>
                  <a:schemeClr val="accent4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Made by SJI</a:t>
            </a:r>
            <a:endParaRPr lang="en-US" altLang="ko-KR" sz="1400" b="1" cap="none" spc="0" dirty="0">
              <a:ln/>
              <a:solidFill>
                <a:schemeClr val="accent4"/>
              </a:solidFill>
              <a:effectLst/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16047846"/>
      </p:ext>
    </p:extLst>
  </p:cSld>
  <p:clrMapOvr>
    <a:masterClrMapping/>
  </p:clrMapOvr>
</p:sld>
</file>

<file path=ppt/theme/theme1.xml><?xml version="1.0" encoding="utf-8"?>
<a:theme xmlns:a="http://schemas.openxmlformats.org/drawingml/2006/main" name="기본">
  <a:themeElements>
    <a:clrScheme name="s2 3">
      <a:dk1>
        <a:srgbClr val="000000"/>
      </a:dk1>
      <a:lt1>
        <a:srgbClr val="FFFFFF"/>
      </a:lt1>
      <a:dk2>
        <a:srgbClr val="660033"/>
      </a:dk2>
      <a:lt2>
        <a:srgbClr val="DED9CC"/>
      </a:lt2>
      <a:accent1>
        <a:srgbClr val="B1AE6B"/>
      </a:accent1>
      <a:accent2>
        <a:srgbClr val="ADB9AD"/>
      </a:accent2>
      <a:accent3>
        <a:srgbClr val="FFFFFF"/>
      </a:accent3>
      <a:accent4>
        <a:srgbClr val="000000"/>
      </a:accent4>
      <a:accent5>
        <a:srgbClr val="D5D3BA"/>
      </a:accent5>
      <a:accent6>
        <a:srgbClr val="9CA79C"/>
      </a:accent6>
      <a:hlink>
        <a:srgbClr val="C0590C"/>
      </a:hlink>
      <a:folHlink>
        <a:srgbClr val="53B57F"/>
      </a:folHlink>
    </a:clrScheme>
    <a:fontScheme name="s2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s2 1">
        <a:dk1>
          <a:srgbClr val="000000"/>
        </a:dk1>
        <a:lt1>
          <a:srgbClr val="FFFFFF"/>
        </a:lt1>
        <a:dk2>
          <a:srgbClr val="006699"/>
        </a:dk2>
        <a:lt2>
          <a:srgbClr val="C0C0C0"/>
        </a:lt2>
        <a:accent1>
          <a:srgbClr val="8EC072"/>
        </a:accent1>
        <a:accent2>
          <a:srgbClr val="5DB8CD"/>
        </a:accent2>
        <a:accent3>
          <a:srgbClr val="FFFFFF"/>
        </a:accent3>
        <a:accent4>
          <a:srgbClr val="000000"/>
        </a:accent4>
        <a:accent5>
          <a:srgbClr val="C6DCBC"/>
        </a:accent5>
        <a:accent6>
          <a:srgbClr val="53A6BA"/>
        </a:accent6>
        <a:hlink>
          <a:srgbClr val="D68B40"/>
        </a:hlink>
        <a:folHlink>
          <a:srgbClr val="CBC65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2 2">
        <a:dk1>
          <a:srgbClr val="000000"/>
        </a:dk1>
        <a:lt1>
          <a:srgbClr val="FFFFFF"/>
        </a:lt1>
        <a:dk2>
          <a:srgbClr val="3D337A"/>
        </a:dk2>
        <a:lt2>
          <a:srgbClr val="DDDDDD"/>
        </a:lt2>
        <a:accent1>
          <a:srgbClr val="7FAFD3"/>
        </a:accent1>
        <a:accent2>
          <a:srgbClr val="B7CB7F"/>
        </a:accent2>
        <a:accent3>
          <a:srgbClr val="FFFFFF"/>
        </a:accent3>
        <a:accent4>
          <a:srgbClr val="000000"/>
        </a:accent4>
        <a:accent5>
          <a:srgbClr val="C0D4E6"/>
        </a:accent5>
        <a:accent6>
          <a:srgbClr val="A6B872"/>
        </a:accent6>
        <a:hlink>
          <a:srgbClr val="F6BD6A"/>
        </a:hlink>
        <a:folHlink>
          <a:srgbClr val="B797C5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2 3">
        <a:dk1>
          <a:srgbClr val="000000"/>
        </a:dk1>
        <a:lt1>
          <a:srgbClr val="FFFFFF"/>
        </a:lt1>
        <a:dk2>
          <a:srgbClr val="660033"/>
        </a:dk2>
        <a:lt2>
          <a:srgbClr val="DED9CC"/>
        </a:lt2>
        <a:accent1>
          <a:srgbClr val="B1AE6B"/>
        </a:accent1>
        <a:accent2>
          <a:srgbClr val="ADB9AD"/>
        </a:accent2>
        <a:accent3>
          <a:srgbClr val="FFFFFF"/>
        </a:accent3>
        <a:accent4>
          <a:srgbClr val="000000"/>
        </a:accent4>
        <a:accent5>
          <a:srgbClr val="D5D3BA"/>
        </a:accent5>
        <a:accent6>
          <a:srgbClr val="9CA79C"/>
        </a:accent6>
        <a:hlink>
          <a:srgbClr val="C0590C"/>
        </a:hlink>
        <a:folHlink>
          <a:srgbClr val="53B57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2004</TotalTime>
  <Words>3967</Words>
  <Application>Microsoft Office PowerPoint</Application>
  <PresentationFormat>화면 슬라이드 쇼(4:3)</PresentationFormat>
  <Paragraphs>551</Paragraphs>
  <Slides>35</Slides>
  <Notes>1</Notes>
  <HiddenSlides>0</HiddenSlides>
  <MMClips>1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45" baseType="lpstr">
      <vt:lpstr>HY견고딕</vt:lpstr>
      <vt:lpstr>HY울릉도M</vt:lpstr>
      <vt:lpstr>HY중고딕</vt:lpstr>
      <vt:lpstr>HY헤드라인M</vt:lpstr>
      <vt:lpstr>굴림</vt:lpstr>
      <vt:lpstr>돋움체</vt:lpstr>
      <vt:lpstr>Arial</vt:lpstr>
      <vt:lpstr>Wingdings</vt:lpstr>
      <vt:lpstr>Wingdings 2</vt:lpstr>
      <vt:lpstr>기본</vt:lpstr>
      <vt:lpstr>Network Programing Term project</vt:lpstr>
      <vt:lpstr>Agenda</vt:lpstr>
      <vt:lpstr>Server</vt:lpstr>
      <vt:lpstr>Server</vt:lpstr>
      <vt:lpstr>Server</vt:lpstr>
      <vt:lpstr>Server</vt:lpstr>
      <vt:lpstr>Server</vt:lpstr>
      <vt:lpstr>Server</vt:lpstr>
      <vt:lpstr>Server</vt:lpstr>
      <vt:lpstr>Server</vt:lpstr>
      <vt:lpstr>Server</vt:lpstr>
      <vt:lpstr>Server</vt:lpstr>
      <vt:lpstr>Client</vt:lpstr>
      <vt:lpstr>Client</vt:lpstr>
      <vt:lpstr>Client</vt:lpstr>
      <vt:lpstr>Client</vt:lpstr>
      <vt:lpstr>Client</vt:lpstr>
      <vt:lpstr>Client</vt:lpstr>
      <vt:lpstr>Client</vt:lpstr>
      <vt:lpstr>Client</vt:lpstr>
      <vt:lpstr>Client</vt:lpstr>
      <vt:lpstr>Client</vt:lpstr>
      <vt:lpstr>Client</vt:lpstr>
      <vt:lpstr>Client</vt:lpstr>
      <vt:lpstr>Client</vt:lpstr>
      <vt:lpstr>Client</vt:lpstr>
      <vt:lpstr>Client</vt:lpstr>
      <vt:lpstr>Client</vt:lpstr>
      <vt:lpstr>Client</vt:lpstr>
      <vt:lpstr>Client</vt:lpstr>
      <vt:lpstr>Client</vt:lpstr>
      <vt:lpstr>Client</vt:lpstr>
      <vt:lpstr>Client</vt:lpstr>
      <vt:lpstr>Client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hanbit</dc:creator>
  <cp:lastModifiedBy>Son Jongik</cp:lastModifiedBy>
  <cp:revision>116</cp:revision>
  <cp:lastPrinted>1601-01-01T00:00:00Z</cp:lastPrinted>
  <dcterms:created xsi:type="dcterms:W3CDTF">1601-01-01T00:00:00Z</dcterms:created>
  <dcterms:modified xsi:type="dcterms:W3CDTF">2019-11-29T17:43:20Z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</Properties>
</file>